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1014" r:id="rId2"/>
    <p:sldId id="1043" r:id="rId3"/>
    <p:sldId id="307" r:id="rId4"/>
    <p:sldId id="1044" r:id="rId5"/>
    <p:sldId id="1045" r:id="rId6"/>
    <p:sldId id="1046" r:id="rId7"/>
    <p:sldId id="413" r:id="rId8"/>
    <p:sldId id="1047" r:id="rId9"/>
    <p:sldId id="1042" r:id="rId10"/>
    <p:sldId id="1028" r:id="rId11"/>
    <p:sldId id="1048" r:id="rId12"/>
  </p:sldIdLst>
  <p:sldSz cx="18288000" cy="10287000"/>
  <p:notesSz cx="7010400" cy="9296400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91424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182849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274274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365699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4571238" algn="l" defTabSz="1828494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5485485" algn="l" defTabSz="1828494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6399731" algn="l" defTabSz="1828494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7313979" algn="l" defTabSz="1828494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558" userDrawn="1">
          <p15:clr>
            <a:srgbClr val="A4A3A4"/>
          </p15:clr>
        </p15:guide>
        <p15:guide id="2" pos="5760">
          <p15:clr>
            <a:srgbClr val="A4A3A4"/>
          </p15:clr>
        </p15:guide>
        <p15:guide id="3" orient="horz" pos="1426" userDrawn="1">
          <p15:clr>
            <a:srgbClr val="A4A3A4"/>
          </p15:clr>
        </p15:guide>
        <p15:guide id="6" pos="1950" userDrawn="1">
          <p15:clr>
            <a:srgbClr val="A4A3A4"/>
          </p15:clr>
        </p15:guide>
        <p15:guide id="7" pos="3628" userDrawn="1">
          <p15:clr>
            <a:srgbClr val="A4A3A4"/>
          </p15:clr>
        </p15:guide>
        <p15:guide id="8" pos="7665" userDrawn="1">
          <p15:clr>
            <a:srgbClr val="A4A3A4"/>
          </p15:clr>
        </p15:guide>
        <p15:guide id="9" pos="9616" userDrawn="1">
          <p15:clr>
            <a:srgbClr val="A4A3A4"/>
          </p15:clr>
        </p15:guide>
        <p15:guide id="10" orient="horz" pos="28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7CCA"/>
    <a:srgbClr val="0B486B"/>
    <a:srgbClr val="9FD5CA"/>
    <a:srgbClr val="F36C00"/>
    <a:srgbClr val="2980B9"/>
    <a:srgbClr val="A1B6CB"/>
    <a:srgbClr val="73E973"/>
    <a:srgbClr val="34495E"/>
    <a:srgbClr val="8064A2"/>
    <a:srgbClr val="16A0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48" autoAdjust="0"/>
    <p:restoredTop sz="87223" autoAdjust="0"/>
  </p:normalViewPr>
  <p:slideViewPr>
    <p:cSldViewPr>
      <p:cViewPr varScale="1">
        <p:scale>
          <a:sx n="67" d="100"/>
          <a:sy n="67" d="100"/>
        </p:scale>
        <p:origin x="1320" y="66"/>
      </p:cViewPr>
      <p:guideLst>
        <p:guide orient="horz" pos="3558"/>
        <p:guide pos="5760"/>
        <p:guide orient="horz" pos="1426"/>
        <p:guide pos="1950"/>
        <p:guide pos="3628"/>
        <p:guide pos="7665"/>
        <p:guide pos="9616"/>
        <p:guide orient="horz" pos="2877"/>
      </p:guideLst>
    </p:cSldViewPr>
  </p:slideViewPr>
  <p:outlineViewPr>
    <p:cViewPr>
      <p:scale>
        <a:sx n="33" d="100"/>
        <a:sy n="33" d="100"/>
      </p:scale>
      <p:origin x="0" y="-2140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154"/>
    </p:cViewPr>
  </p:sorterViewPr>
  <p:notesViewPr>
    <p:cSldViewPr>
      <p:cViewPr varScale="1">
        <p:scale>
          <a:sx n="87" d="100"/>
          <a:sy n="87" d="100"/>
        </p:scale>
        <p:origin x="3840" y="84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E3E0DB73-7033-42B0-BD02-C54A0BE77918}" type="datetimeFigureOut">
              <a:rPr lang="bg-BG" smtClean="0"/>
              <a:t>10.2.2020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480CDE7E-8737-45F0-AB95-D9118592C7E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90453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5C546879-6C1C-4702-A461-34B635ED35B4}" type="datetimeFigureOut">
              <a:rPr lang="bg-BG" smtClean="0"/>
              <a:t>10.2.2020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CA01ECC2-CC4E-4F29-8066-0FD7DD3067D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60560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49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248" algn="l" defTabSz="182849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494" algn="l" defTabSz="182849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741" algn="l" defTabSz="182849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6992" algn="l" defTabSz="182849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238" algn="l" defTabSz="182849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485" algn="l" defTabSz="182849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731" algn="l" defTabSz="182849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979" algn="l" defTabSz="182849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1ECC2-CC4E-4F29-8066-0FD7DD3067D0}" type="slidenum">
              <a:rPr lang="bg-BG" smtClean="0"/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23363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Portland – Large customer base. Commercial/industrial/multi-family services.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845427-1E38-4D62-BCE3-7D768565578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690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MGM/TCL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845427-1E38-4D62-BCE3-7D768565578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725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620 Residential Services. 2 Reservoirs. Pump Station. Master Meter Connection to PWB. ~12.5 miles of pipe.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845427-1E38-4D62-BCE3-7D768565578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674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845427-1E38-4D62-BCE3-7D768565578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270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845427-1E38-4D62-BCE3-7D768565578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212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845427-1E38-4D62-BCE3-7D768565578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844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845427-1E38-4D62-BCE3-7D768565578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936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845427-1E38-4D62-BCE3-7D768565578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265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1ECC2-CC4E-4F29-8066-0FD7DD3067D0}" type="slidenum">
              <a:rPr lang="bg-BG" smtClean="0"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57373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e Numb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"/>
          <p:cNvSpPr>
            <a:spLocks noGrp="1"/>
          </p:cNvSpPr>
          <p:nvPr>
            <p:ph type="sldNum" sz="quarter" idx="4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l">
              <a:defRPr sz="3200">
                <a:solidFill>
                  <a:schemeClr val="tx2"/>
                </a:solidFill>
                <a:latin typeface="+mn-lt"/>
              </a:defRPr>
            </a:lvl1pPr>
          </a:lstStyle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914400" y="412750"/>
            <a:ext cx="16459200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2983260"/>
            <a:ext cx="16457530" cy="5904656"/>
          </a:xfrm>
        </p:spPr>
        <p:txBody>
          <a:bodyPr/>
          <a:lstStyle>
            <a:lvl1pPr>
              <a:defRPr sz="5400"/>
            </a:lvl1pPr>
            <a:lvl2pPr>
              <a:defRPr sz="4800"/>
            </a:lvl2pPr>
            <a:lvl3pPr>
              <a:defRPr sz="3600"/>
            </a:lvl3pPr>
            <a:lvl4pPr>
              <a:defRPr sz="32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165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simplicity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8"/>
          <p:cNvSpPr>
            <a:spLocks noChangeArrowheads="1"/>
          </p:cNvSpPr>
          <p:nvPr userDrawn="1"/>
        </p:nvSpPr>
        <p:spPr bwMode="auto">
          <a:xfrm>
            <a:off x="0" y="0"/>
            <a:ext cx="18288000" cy="5511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latin typeface="华文细黑" pitchFamily="2" charset="-122"/>
              <a:ea typeface="华文细黑" pitchFamily="2" charset="-122"/>
              <a:sym typeface="宋体" panose="02010600030101010101" pitchFamily="2" charset="-122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1058525" y="1272698"/>
            <a:ext cx="7315200" cy="7731124"/>
            <a:chOff x="11058525" y="1272698"/>
            <a:chExt cx="7315200" cy="7731124"/>
          </a:xfrm>
        </p:grpSpPr>
        <p:pic>
          <p:nvPicPr>
            <p:cNvPr id="10" name="48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8525" y="1272698"/>
              <a:ext cx="7315200" cy="7731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 userDrawn="1"/>
          </p:nvSpPr>
          <p:spPr bwMode="auto">
            <a:xfrm>
              <a:off x="12120487" y="2085920"/>
              <a:ext cx="3004913" cy="3344735"/>
            </a:xfrm>
            <a:custGeom>
              <a:avLst/>
              <a:gdLst>
                <a:gd name="connsiteX0" fmla="*/ 0 w 2238794"/>
                <a:gd name="connsiteY0" fmla="*/ 0 h 3888432"/>
                <a:gd name="connsiteX1" fmla="*/ 2238794 w 2238794"/>
                <a:gd name="connsiteY1" fmla="*/ 0 h 3888432"/>
                <a:gd name="connsiteX2" fmla="*/ 2238794 w 2238794"/>
                <a:gd name="connsiteY2" fmla="*/ 3888432 h 3888432"/>
                <a:gd name="connsiteX3" fmla="*/ 0 w 2238794"/>
                <a:gd name="connsiteY3" fmla="*/ 3888432 h 3888432"/>
                <a:gd name="connsiteX4" fmla="*/ 0 w 2238794"/>
                <a:gd name="connsiteY4" fmla="*/ 0 h 3888432"/>
                <a:gd name="connsiteX0" fmla="*/ 0 w 2238794"/>
                <a:gd name="connsiteY0" fmla="*/ 321276 h 4209708"/>
                <a:gd name="connsiteX1" fmla="*/ 1373821 w 2238794"/>
                <a:gd name="connsiteY1" fmla="*/ 0 h 4209708"/>
                <a:gd name="connsiteX2" fmla="*/ 2238794 w 2238794"/>
                <a:gd name="connsiteY2" fmla="*/ 4209708 h 4209708"/>
                <a:gd name="connsiteX3" fmla="*/ 0 w 2238794"/>
                <a:gd name="connsiteY3" fmla="*/ 4209708 h 4209708"/>
                <a:gd name="connsiteX4" fmla="*/ 0 w 2238794"/>
                <a:gd name="connsiteY4" fmla="*/ 321276 h 4209708"/>
                <a:gd name="connsiteX0" fmla="*/ 0 w 2943129"/>
                <a:gd name="connsiteY0" fmla="*/ 321276 h 4209708"/>
                <a:gd name="connsiteX1" fmla="*/ 1373821 w 2943129"/>
                <a:gd name="connsiteY1" fmla="*/ 0 h 4209708"/>
                <a:gd name="connsiteX2" fmla="*/ 2943129 w 2943129"/>
                <a:gd name="connsiteY2" fmla="*/ 2838108 h 4209708"/>
                <a:gd name="connsiteX3" fmla="*/ 0 w 2943129"/>
                <a:gd name="connsiteY3" fmla="*/ 4209708 h 4209708"/>
                <a:gd name="connsiteX4" fmla="*/ 0 w 2943129"/>
                <a:gd name="connsiteY4" fmla="*/ 321276 h 4209708"/>
                <a:gd name="connsiteX0" fmla="*/ 0 w 2943129"/>
                <a:gd name="connsiteY0" fmla="*/ 321276 h 3221167"/>
                <a:gd name="connsiteX1" fmla="*/ 1373821 w 2943129"/>
                <a:gd name="connsiteY1" fmla="*/ 0 h 3221167"/>
                <a:gd name="connsiteX2" fmla="*/ 2943129 w 2943129"/>
                <a:gd name="connsiteY2" fmla="*/ 2838108 h 3221167"/>
                <a:gd name="connsiteX3" fmla="*/ 1458097 w 2943129"/>
                <a:gd name="connsiteY3" fmla="*/ 3221167 h 3221167"/>
                <a:gd name="connsiteX4" fmla="*/ 0 w 2943129"/>
                <a:gd name="connsiteY4" fmla="*/ 321276 h 3221167"/>
                <a:gd name="connsiteX0" fmla="*/ 0 w 2943129"/>
                <a:gd name="connsiteY0" fmla="*/ 321276 h 3307664"/>
                <a:gd name="connsiteX1" fmla="*/ 1373821 w 2943129"/>
                <a:gd name="connsiteY1" fmla="*/ 0 h 3307664"/>
                <a:gd name="connsiteX2" fmla="*/ 2943129 w 2943129"/>
                <a:gd name="connsiteY2" fmla="*/ 2838108 h 3307664"/>
                <a:gd name="connsiteX3" fmla="*/ 1569308 w 2943129"/>
                <a:gd name="connsiteY3" fmla="*/ 3307664 h 3307664"/>
                <a:gd name="connsiteX4" fmla="*/ 0 w 2943129"/>
                <a:gd name="connsiteY4" fmla="*/ 321276 h 3307664"/>
                <a:gd name="connsiteX0" fmla="*/ 0 w 2943129"/>
                <a:gd name="connsiteY0" fmla="*/ 321276 h 3344735"/>
                <a:gd name="connsiteX1" fmla="*/ 1373821 w 2943129"/>
                <a:gd name="connsiteY1" fmla="*/ 0 h 3344735"/>
                <a:gd name="connsiteX2" fmla="*/ 2943129 w 2943129"/>
                <a:gd name="connsiteY2" fmla="*/ 2838108 h 3344735"/>
                <a:gd name="connsiteX3" fmla="*/ 1556951 w 2943129"/>
                <a:gd name="connsiteY3" fmla="*/ 3344735 h 3344735"/>
                <a:gd name="connsiteX4" fmla="*/ 0 w 2943129"/>
                <a:gd name="connsiteY4" fmla="*/ 321276 h 3344735"/>
                <a:gd name="connsiteX0" fmla="*/ 0 w 3004913"/>
                <a:gd name="connsiteY0" fmla="*/ 333633 h 3344735"/>
                <a:gd name="connsiteX1" fmla="*/ 1435605 w 3004913"/>
                <a:gd name="connsiteY1" fmla="*/ 0 h 3344735"/>
                <a:gd name="connsiteX2" fmla="*/ 3004913 w 3004913"/>
                <a:gd name="connsiteY2" fmla="*/ 2838108 h 3344735"/>
                <a:gd name="connsiteX3" fmla="*/ 1618735 w 3004913"/>
                <a:gd name="connsiteY3" fmla="*/ 3344735 h 3344735"/>
                <a:gd name="connsiteX4" fmla="*/ 0 w 3004913"/>
                <a:gd name="connsiteY4" fmla="*/ 333633 h 334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4913" h="3344735">
                  <a:moveTo>
                    <a:pt x="0" y="333633"/>
                  </a:moveTo>
                  <a:lnTo>
                    <a:pt x="1435605" y="0"/>
                  </a:lnTo>
                  <a:lnTo>
                    <a:pt x="3004913" y="2838108"/>
                  </a:lnTo>
                  <a:lnTo>
                    <a:pt x="1618735" y="3344735"/>
                  </a:lnTo>
                  <a:lnTo>
                    <a:pt x="0" y="333633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/>
            </a:p>
          </p:txBody>
        </p:sp>
      </p:grpSp>
      <p:sp>
        <p:nvSpPr>
          <p:cNvPr id="1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2120487" y="2085920"/>
            <a:ext cx="3032125" cy="3340100"/>
          </a:xfrm>
          <a:custGeom>
            <a:avLst/>
            <a:gdLst>
              <a:gd name="connsiteX0" fmla="*/ 0 w 2955925"/>
              <a:gd name="connsiteY0" fmla="*/ 0 h 2552700"/>
              <a:gd name="connsiteX1" fmla="*/ 2955925 w 2955925"/>
              <a:gd name="connsiteY1" fmla="*/ 0 h 2552700"/>
              <a:gd name="connsiteX2" fmla="*/ 2955925 w 2955925"/>
              <a:gd name="connsiteY2" fmla="*/ 2552700 h 2552700"/>
              <a:gd name="connsiteX3" fmla="*/ 0 w 2955925"/>
              <a:gd name="connsiteY3" fmla="*/ 2552700 h 2552700"/>
              <a:gd name="connsiteX4" fmla="*/ 0 w 2955925"/>
              <a:gd name="connsiteY4" fmla="*/ 0 h 2552700"/>
              <a:gd name="connsiteX0" fmla="*/ 0 w 2955925"/>
              <a:gd name="connsiteY0" fmla="*/ 317500 h 2870200"/>
              <a:gd name="connsiteX1" fmla="*/ 1431925 w 2955925"/>
              <a:gd name="connsiteY1" fmla="*/ 0 h 2870200"/>
              <a:gd name="connsiteX2" fmla="*/ 2955925 w 2955925"/>
              <a:gd name="connsiteY2" fmla="*/ 2870200 h 2870200"/>
              <a:gd name="connsiteX3" fmla="*/ 0 w 2955925"/>
              <a:gd name="connsiteY3" fmla="*/ 2870200 h 2870200"/>
              <a:gd name="connsiteX4" fmla="*/ 0 w 2955925"/>
              <a:gd name="connsiteY4" fmla="*/ 317500 h 2870200"/>
              <a:gd name="connsiteX0" fmla="*/ 0 w 2955925"/>
              <a:gd name="connsiteY0" fmla="*/ 317500 h 3340100"/>
              <a:gd name="connsiteX1" fmla="*/ 1431925 w 2955925"/>
              <a:gd name="connsiteY1" fmla="*/ 0 h 3340100"/>
              <a:gd name="connsiteX2" fmla="*/ 2955925 w 2955925"/>
              <a:gd name="connsiteY2" fmla="*/ 2870200 h 3340100"/>
              <a:gd name="connsiteX3" fmla="*/ 1638300 w 2955925"/>
              <a:gd name="connsiteY3" fmla="*/ 3340100 h 3340100"/>
              <a:gd name="connsiteX4" fmla="*/ 0 w 2955925"/>
              <a:gd name="connsiteY4" fmla="*/ 317500 h 3340100"/>
              <a:gd name="connsiteX0" fmla="*/ 0 w 3032125"/>
              <a:gd name="connsiteY0" fmla="*/ 317500 h 3340100"/>
              <a:gd name="connsiteX1" fmla="*/ 1431925 w 3032125"/>
              <a:gd name="connsiteY1" fmla="*/ 0 h 3340100"/>
              <a:gd name="connsiteX2" fmla="*/ 3032125 w 3032125"/>
              <a:gd name="connsiteY2" fmla="*/ 2836862 h 3340100"/>
              <a:gd name="connsiteX3" fmla="*/ 1638300 w 3032125"/>
              <a:gd name="connsiteY3" fmla="*/ 3340100 h 3340100"/>
              <a:gd name="connsiteX4" fmla="*/ 0 w 3032125"/>
              <a:gd name="connsiteY4" fmla="*/ 317500 h 334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2125" h="3340100">
                <a:moveTo>
                  <a:pt x="0" y="317500"/>
                </a:moveTo>
                <a:lnTo>
                  <a:pt x="1431925" y="0"/>
                </a:lnTo>
                <a:lnTo>
                  <a:pt x="3032125" y="2836862"/>
                </a:lnTo>
                <a:lnTo>
                  <a:pt x="1638300" y="3340100"/>
                </a:lnTo>
                <a:lnTo>
                  <a:pt x="0" y="317500"/>
                </a:lnTo>
                <a:close/>
              </a:path>
            </a:pathLst>
          </a:custGeom>
        </p:spPr>
        <p:txBody>
          <a:bodyPr/>
          <a:lstStyle>
            <a:lvl1pPr marL="0" indent="0">
              <a:buFontTx/>
              <a:buNone/>
              <a:defRPr sz="3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15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Squa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simplicity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21771" y="2606420"/>
            <a:ext cx="4590000" cy="459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4050"/>
          </a:p>
        </p:txBody>
      </p:sp>
      <p:sp>
        <p:nvSpPr>
          <p:cNvPr id="6" name="Rectangle 5"/>
          <p:cNvSpPr/>
          <p:nvPr userDrawn="1"/>
        </p:nvSpPr>
        <p:spPr>
          <a:xfrm>
            <a:off x="4576977" y="2606420"/>
            <a:ext cx="4590000" cy="459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4050"/>
          </a:p>
        </p:txBody>
      </p:sp>
      <p:sp>
        <p:nvSpPr>
          <p:cNvPr id="7" name="Rectangle 6"/>
          <p:cNvSpPr/>
          <p:nvPr userDrawn="1"/>
        </p:nvSpPr>
        <p:spPr>
          <a:xfrm>
            <a:off x="9160134" y="2606420"/>
            <a:ext cx="4590000" cy="459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4050"/>
          </a:p>
        </p:txBody>
      </p:sp>
      <p:sp>
        <p:nvSpPr>
          <p:cNvPr id="8" name="Rectangle 7"/>
          <p:cNvSpPr/>
          <p:nvPr userDrawn="1"/>
        </p:nvSpPr>
        <p:spPr>
          <a:xfrm>
            <a:off x="13750775" y="2606420"/>
            <a:ext cx="4590000" cy="459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4050"/>
          </a:p>
        </p:txBody>
      </p:sp>
    </p:spTree>
    <p:extLst>
      <p:ext uri="{BB962C8B-B14F-4D97-AF65-F5344CB8AC3E}">
        <p14:creationId xmlns:p14="http://schemas.microsoft.com/office/powerpoint/2010/main" val="256700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/>
          <p:cNvSpPr>
            <a:spLocks noGrp="1"/>
          </p:cNvSpPr>
          <p:nvPr>
            <p:ph type="pic" sz="quarter" idx="15"/>
          </p:nvPr>
        </p:nvSpPr>
        <p:spPr>
          <a:xfrm>
            <a:off x="14852650" y="6370638"/>
            <a:ext cx="2946400" cy="26336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endParaRPr lang="en-US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4"/>
          </p:nvPr>
        </p:nvSpPr>
        <p:spPr>
          <a:xfrm>
            <a:off x="11806238" y="6370638"/>
            <a:ext cx="2946400" cy="26336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endParaRPr lang="en-US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8759825" y="6370638"/>
            <a:ext cx="2946400" cy="26336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simplicity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914400" y="412750"/>
            <a:ext cx="16459200" cy="1714500"/>
          </a:xfrm>
        </p:spPr>
        <p:txBody>
          <a:bodyPr/>
          <a:lstStyle/>
          <a:p>
            <a:endParaRPr lang="en-US"/>
          </a:p>
        </p:txBody>
      </p:sp>
      <p:cxnSp>
        <p:nvCxnSpPr>
          <p:cNvPr id="12" name="18"/>
          <p:cNvCxnSpPr/>
          <p:nvPr/>
        </p:nvCxnSpPr>
        <p:spPr>
          <a:xfrm>
            <a:off x="575188" y="2363953"/>
            <a:ext cx="0" cy="547522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25"/>
          <p:cNvCxnSpPr/>
          <p:nvPr/>
        </p:nvCxnSpPr>
        <p:spPr>
          <a:xfrm>
            <a:off x="575188" y="6731620"/>
            <a:ext cx="0" cy="547522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8759128" y="2120060"/>
            <a:ext cx="9039225" cy="4159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558520" y="3127082"/>
            <a:ext cx="7993063" cy="31522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800"/>
            </a:lvl1pPr>
            <a:lvl2pPr marL="914248" indent="0">
              <a:buFontTx/>
              <a:buNone/>
              <a:defRPr sz="1800"/>
            </a:lvl2pPr>
            <a:lvl3pPr marL="1828493" indent="0">
              <a:buFontTx/>
              <a:buNone/>
              <a:defRPr sz="1800"/>
            </a:lvl3pPr>
            <a:lvl4pPr marL="2742742" indent="0">
              <a:buFontTx/>
              <a:buNone/>
              <a:defRPr sz="1800"/>
            </a:lvl4pPr>
            <a:lvl5pPr marL="3656987" indent="0">
              <a:buFontTx/>
              <a:buNone/>
              <a:defRPr sz="2000"/>
            </a:lvl5pPr>
          </a:lstStyle>
          <a:p>
            <a:pPr lvl="4"/>
            <a:endParaRPr lang="en-US"/>
          </a:p>
        </p:txBody>
      </p:sp>
      <p:sp>
        <p:nvSpPr>
          <p:cNvPr id="38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556784" y="7620794"/>
            <a:ext cx="7993063" cy="1374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800"/>
            </a:lvl1pPr>
            <a:lvl2pPr marL="914248" indent="0">
              <a:buFontTx/>
              <a:buNone/>
              <a:defRPr sz="1800"/>
            </a:lvl2pPr>
            <a:lvl3pPr marL="1828493" indent="0">
              <a:buFontTx/>
              <a:buNone/>
              <a:defRPr sz="1800"/>
            </a:lvl3pPr>
            <a:lvl4pPr marL="2742742" indent="0">
              <a:buFontTx/>
              <a:buNone/>
              <a:defRPr sz="1800"/>
            </a:lvl4pPr>
            <a:lvl5pPr marL="3656987" indent="0">
              <a:buFontTx/>
              <a:buNone/>
              <a:defRPr sz="2000"/>
            </a:lvl5pPr>
          </a:lstStyle>
          <a:p>
            <a:pPr lvl="4"/>
            <a:endParaRPr lang="en-US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8"/>
          </p:nvPr>
        </p:nvSpPr>
        <p:spPr>
          <a:xfrm>
            <a:off x="790575" y="2263775"/>
            <a:ext cx="7759700" cy="6477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3600"/>
            </a:lvl1pPr>
            <a:lvl2pPr marL="914248" indent="0">
              <a:buFontTx/>
              <a:buNone/>
              <a:defRPr sz="3600"/>
            </a:lvl2pPr>
            <a:lvl3pPr marL="1828493" indent="0">
              <a:buFontTx/>
              <a:buNone/>
              <a:defRPr sz="3600"/>
            </a:lvl3pPr>
            <a:lvl4pPr marL="2742742" indent="0">
              <a:buFontTx/>
              <a:buNone/>
              <a:defRPr sz="3600"/>
            </a:lvl4pPr>
            <a:lvl5pPr marL="3656987" indent="0" algn="l">
              <a:buFontTx/>
              <a:buNone/>
              <a:defRPr sz="3600"/>
            </a:lvl5pPr>
          </a:lstStyle>
          <a:p>
            <a:pPr lvl="4"/>
            <a:endParaRPr lang="en-US"/>
          </a:p>
        </p:txBody>
      </p:sp>
      <p:sp>
        <p:nvSpPr>
          <p:cNvPr id="43" name="Text Placeholder 41"/>
          <p:cNvSpPr>
            <a:spLocks noGrp="1"/>
          </p:cNvSpPr>
          <p:nvPr>
            <p:ph type="body" sz="quarter" idx="19"/>
          </p:nvPr>
        </p:nvSpPr>
        <p:spPr>
          <a:xfrm>
            <a:off x="790575" y="6631442"/>
            <a:ext cx="7759700" cy="6477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3600"/>
            </a:lvl1pPr>
            <a:lvl2pPr marL="914248" indent="0">
              <a:buFontTx/>
              <a:buNone/>
              <a:defRPr sz="3600"/>
            </a:lvl2pPr>
            <a:lvl3pPr marL="1828493" indent="0">
              <a:buFontTx/>
              <a:buNone/>
              <a:defRPr sz="3600"/>
            </a:lvl3pPr>
            <a:lvl4pPr marL="2742742" indent="0">
              <a:buFontTx/>
              <a:buNone/>
              <a:defRPr sz="3600"/>
            </a:lvl4pPr>
            <a:lvl5pPr marL="3656987" indent="0" algn="l">
              <a:buFontTx/>
              <a:buNone/>
              <a:defRPr sz="3600"/>
            </a:lvl5pPr>
          </a:lstStyle>
          <a:p>
            <a:pPr lvl="4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74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1"/>
          <p:cNvSpPr/>
          <p:nvPr userDrawn="1"/>
        </p:nvSpPr>
        <p:spPr>
          <a:xfrm>
            <a:off x="0" y="0"/>
            <a:ext cx="18286413" cy="6284686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kumimoji="1" lang="en-US" dirty="0"/>
          </a:p>
        </p:txBody>
      </p:sp>
      <p:sp>
        <p:nvSpPr>
          <p:cNvPr id="5" name="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8286413" cy="6114731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r>
              <a:rPr lang="en-US" dirty="0"/>
              <a:t>Add an image</a:t>
            </a:r>
          </a:p>
        </p:txBody>
      </p:sp>
      <p:sp>
        <p:nvSpPr>
          <p:cNvPr id="11" name="9"/>
          <p:cNvSpPr>
            <a:spLocks noGrp="1"/>
          </p:cNvSpPr>
          <p:nvPr>
            <p:ph type="body" sz="quarter" idx="13" hasCustomPrompt="1"/>
          </p:nvPr>
        </p:nvSpPr>
        <p:spPr>
          <a:xfrm>
            <a:off x="2634738" y="5305900"/>
            <a:ext cx="1617663" cy="1617662"/>
          </a:xfrm>
          <a:prstGeom prst="ellipse">
            <a:avLst/>
          </a:prstGeom>
          <a:solidFill>
            <a:srgbClr val="0070C0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ja-JP" dirty="0"/>
              <a:t> </a:t>
            </a:r>
            <a:endParaRPr lang="en-US" dirty="0"/>
          </a:p>
        </p:txBody>
      </p:sp>
      <p:sp>
        <p:nvSpPr>
          <p:cNvPr id="13" name="5"/>
          <p:cNvSpPr>
            <a:spLocks noGrp="1"/>
          </p:cNvSpPr>
          <p:nvPr>
            <p:ph type="body" sz="quarter" idx="21" hasCustomPrompt="1"/>
          </p:nvPr>
        </p:nvSpPr>
        <p:spPr>
          <a:xfrm>
            <a:off x="753624" y="7134600"/>
            <a:ext cx="5379890" cy="96489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ja-JP" altLang="en-US" sz="4400" dirty="0" smtClean="0">
                <a:solidFill>
                  <a:srgbClr val="0070C0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4" name="5"/>
          <p:cNvSpPr>
            <a:spLocks noGrp="1"/>
          </p:cNvSpPr>
          <p:nvPr>
            <p:ph type="body" sz="quarter" idx="22" hasCustomPrompt="1"/>
          </p:nvPr>
        </p:nvSpPr>
        <p:spPr>
          <a:xfrm>
            <a:off x="753624" y="7972185"/>
            <a:ext cx="5379890" cy="177743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 i="0" spc="0" baseline="0">
                <a:solidFill>
                  <a:schemeClr val="tx2"/>
                </a:solidFill>
                <a:effectLst/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15" name="9"/>
          <p:cNvSpPr>
            <a:spLocks noGrp="1"/>
          </p:cNvSpPr>
          <p:nvPr>
            <p:ph type="body" sz="quarter" idx="23" hasCustomPrompt="1"/>
          </p:nvPr>
        </p:nvSpPr>
        <p:spPr>
          <a:xfrm>
            <a:off x="8329307" y="5305900"/>
            <a:ext cx="1617663" cy="1617662"/>
          </a:xfrm>
          <a:prstGeom prst="ellipse">
            <a:avLst/>
          </a:prstGeom>
          <a:solidFill>
            <a:srgbClr val="0070C0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ja-JP" dirty="0"/>
              <a:t> </a:t>
            </a:r>
            <a:endParaRPr lang="en-US" dirty="0"/>
          </a:p>
        </p:txBody>
      </p:sp>
      <p:sp>
        <p:nvSpPr>
          <p:cNvPr id="17" name="5"/>
          <p:cNvSpPr>
            <a:spLocks noGrp="1"/>
          </p:cNvSpPr>
          <p:nvPr>
            <p:ph type="body" sz="quarter" idx="25" hasCustomPrompt="1"/>
          </p:nvPr>
        </p:nvSpPr>
        <p:spPr>
          <a:xfrm>
            <a:off x="6448193" y="7134600"/>
            <a:ext cx="5379890" cy="96489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ja-JP" altLang="en-US" sz="4400" dirty="0" smtClean="0">
                <a:solidFill>
                  <a:srgbClr val="0070C0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8" name="5"/>
          <p:cNvSpPr>
            <a:spLocks noGrp="1"/>
          </p:cNvSpPr>
          <p:nvPr>
            <p:ph type="body" sz="quarter" idx="26" hasCustomPrompt="1"/>
          </p:nvPr>
        </p:nvSpPr>
        <p:spPr>
          <a:xfrm>
            <a:off x="6448193" y="7972185"/>
            <a:ext cx="5379890" cy="177743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 i="0" spc="0" baseline="0">
                <a:solidFill>
                  <a:schemeClr val="tx2"/>
                </a:solidFill>
                <a:effectLst/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19" name="9"/>
          <p:cNvSpPr>
            <a:spLocks noGrp="1"/>
          </p:cNvSpPr>
          <p:nvPr>
            <p:ph type="body" sz="quarter" idx="27" hasCustomPrompt="1"/>
          </p:nvPr>
        </p:nvSpPr>
        <p:spPr>
          <a:xfrm>
            <a:off x="14023876" y="5309276"/>
            <a:ext cx="1617663" cy="1617662"/>
          </a:xfrm>
          <a:prstGeom prst="ellipse">
            <a:avLst/>
          </a:prstGeom>
          <a:solidFill>
            <a:srgbClr val="0070C0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ja-JP" dirty="0"/>
              <a:t> </a:t>
            </a:r>
            <a:endParaRPr lang="en-US" dirty="0"/>
          </a:p>
        </p:txBody>
      </p:sp>
      <p:sp>
        <p:nvSpPr>
          <p:cNvPr id="21" name="5"/>
          <p:cNvSpPr>
            <a:spLocks noGrp="1"/>
          </p:cNvSpPr>
          <p:nvPr>
            <p:ph type="body" sz="quarter" idx="29" hasCustomPrompt="1"/>
          </p:nvPr>
        </p:nvSpPr>
        <p:spPr>
          <a:xfrm>
            <a:off x="12142762" y="7137976"/>
            <a:ext cx="5379890" cy="96489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ja-JP" altLang="en-US" sz="4400" dirty="0" smtClean="0">
                <a:solidFill>
                  <a:srgbClr val="0070C0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2" name="5"/>
          <p:cNvSpPr>
            <a:spLocks noGrp="1"/>
          </p:cNvSpPr>
          <p:nvPr>
            <p:ph type="body" sz="quarter" idx="30" hasCustomPrompt="1"/>
          </p:nvPr>
        </p:nvSpPr>
        <p:spPr>
          <a:xfrm>
            <a:off x="12142762" y="7975561"/>
            <a:ext cx="5379890" cy="177743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 i="0" spc="0" baseline="0">
                <a:solidFill>
                  <a:schemeClr val="tx2"/>
                </a:solidFill>
                <a:effectLst/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12" name="9"/>
          <p:cNvSpPr>
            <a:spLocks noGrp="1"/>
          </p:cNvSpPr>
          <p:nvPr>
            <p:ph type="pic" sz="quarter" idx="14" hasCustomPrompt="1"/>
          </p:nvPr>
        </p:nvSpPr>
        <p:spPr>
          <a:xfrm>
            <a:off x="3088447" y="5758811"/>
            <a:ext cx="710244" cy="711840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latin typeface="Bebas Neue Regular" pitchFamily="50" charset="0"/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9"/>
          <p:cNvSpPr>
            <a:spLocks noGrp="1"/>
          </p:cNvSpPr>
          <p:nvPr>
            <p:ph type="pic" sz="quarter" idx="24" hasCustomPrompt="1"/>
          </p:nvPr>
        </p:nvSpPr>
        <p:spPr>
          <a:xfrm>
            <a:off x="8783016" y="5758811"/>
            <a:ext cx="710244" cy="711840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latin typeface="Bebas Neue Regular" pitchFamily="50" charset="0"/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9"/>
          <p:cNvSpPr>
            <a:spLocks noGrp="1"/>
          </p:cNvSpPr>
          <p:nvPr>
            <p:ph type="pic" sz="quarter" idx="28" hasCustomPrompt="1"/>
          </p:nvPr>
        </p:nvSpPr>
        <p:spPr>
          <a:xfrm>
            <a:off x="14477585" y="5762187"/>
            <a:ext cx="710244" cy="711840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latin typeface="Bebas Neue Regular" pitchFamily="50" charset="0"/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115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5"/>
          <p:cNvSpPr>
            <a:spLocks noGrp="1"/>
          </p:cNvSpPr>
          <p:nvPr>
            <p:ph type="pic" sz="quarter" idx="12" hasCustomPrompt="1"/>
          </p:nvPr>
        </p:nvSpPr>
        <p:spPr>
          <a:xfrm>
            <a:off x="18678" y="534988"/>
            <a:ext cx="3600000" cy="4615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5"/>
          <p:cNvSpPr>
            <a:spLocks noGrp="1"/>
          </p:cNvSpPr>
          <p:nvPr>
            <p:ph type="pic" sz="quarter" idx="13" hasCustomPrompt="1"/>
          </p:nvPr>
        </p:nvSpPr>
        <p:spPr>
          <a:xfrm>
            <a:off x="3668249" y="5198045"/>
            <a:ext cx="3600000" cy="4615544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4" name="5"/>
          <p:cNvSpPr>
            <a:spLocks noGrp="1"/>
          </p:cNvSpPr>
          <p:nvPr>
            <p:ph type="pic" sz="quarter" idx="14" hasCustomPrompt="1"/>
          </p:nvPr>
        </p:nvSpPr>
        <p:spPr>
          <a:xfrm>
            <a:off x="7317820" y="534988"/>
            <a:ext cx="3600000" cy="4615544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5" name="5"/>
          <p:cNvSpPr>
            <a:spLocks noGrp="1"/>
          </p:cNvSpPr>
          <p:nvPr>
            <p:ph type="pic" sz="quarter" idx="15" hasCustomPrompt="1"/>
          </p:nvPr>
        </p:nvSpPr>
        <p:spPr>
          <a:xfrm>
            <a:off x="10968681" y="5198389"/>
            <a:ext cx="3600000" cy="4615544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6" name="5"/>
          <p:cNvSpPr>
            <a:spLocks noGrp="1"/>
          </p:cNvSpPr>
          <p:nvPr>
            <p:ph type="pic" sz="quarter" idx="16" hasCustomPrompt="1"/>
          </p:nvPr>
        </p:nvSpPr>
        <p:spPr>
          <a:xfrm>
            <a:off x="14616962" y="534988"/>
            <a:ext cx="3671037" cy="4615544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7" name="11"/>
          <p:cNvSpPr/>
          <p:nvPr userDrawn="1"/>
        </p:nvSpPr>
        <p:spPr>
          <a:xfrm>
            <a:off x="18678" y="5198389"/>
            <a:ext cx="3600000" cy="4615200"/>
          </a:xfrm>
          <a:prstGeom prst="rect">
            <a:avLst/>
          </a:prstGeom>
          <a:solidFill>
            <a:srgbClr val="0070C0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" name="12"/>
          <p:cNvSpPr/>
          <p:nvPr userDrawn="1"/>
        </p:nvSpPr>
        <p:spPr>
          <a:xfrm>
            <a:off x="3668249" y="535332"/>
            <a:ext cx="3600000" cy="4615200"/>
          </a:xfrm>
          <a:prstGeom prst="rect">
            <a:avLst/>
          </a:prstGeom>
          <a:solidFill>
            <a:schemeClr val="tx2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13"/>
          <p:cNvSpPr/>
          <p:nvPr userDrawn="1"/>
        </p:nvSpPr>
        <p:spPr>
          <a:xfrm>
            <a:off x="7317819" y="5198389"/>
            <a:ext cx="3650861" cy="4615200"/>
          </a:xfrm>
          <a:prstGeom prst="rect">
            <a:avLst/>
          </a:prstGeom>
          <a:solidFill>
            <a:srgbClr val="0070C0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" name="14"/>
          <p:cNvSpPr/>
          <p:nvPr userDrawn="1"/>
        </p:nvSpPr>
        <p:spPr>
          <a:xfrm>
            <a:off x="10968681" y="535332"/>
            <a:ext cx="3600000" cy="4615200"/>
          </a:xfrm>
          <a:prstGeom prst="rect">
            <a:avLst/>
          </a:prstGeom>
          <a:solidFill>
            <a:schemeClr val="tx2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" name="15"/>
          <p:cNvSpPr/>
          <p:nvPr userDrawn="1"/>
        </p:nvSpPr>
        <p:spPr>
          <a:xfrm>
            <a:off x="14616962" y="5198733"/>
            <a:ext cx="3671037" cy="4615200"/>
          </a:xfrm>
          <a:prstGeom prst="rect">
            <a:avLst/>
          </a:prstGeom>
          <a:solidFill>
            <a:srgbClr val="0070C0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" name="7"/>
          <p:cNvSpPr>
            <a:spLocks noGrp="1"/>
          </p:cNvSpPr>
          <p:nvPr>
            <p:ph type="pic" sz="quarter" idx="17" hasCustomPrompt="1"/>
          </p:nvPr>
        </p:nvSpPr>
        <p:spPr>
          <a:xfrm>
            <a:off x="1347520" y="5469085"/>
            <a:ext cx="942317" cy="9423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7"/>
          <p:cNvSpPr>
            <a:spLocks noGrp="1"/>
          </p:cNvSpPr>
          <p:nvPr>
            <p:ph type="pic" sz="quarter" idx="18" hasCustomPrompt="1"/>
          </p:nvPr>
        </p:nvSpPr>
        <p:spPr>
          <a:xfrm>
            <a:off x="4997090" y="856483"/>
            <a:ext cx="942317" cy="9423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0" name="7"/>
          <p:cNvSpPr>
            <a:spLocks noGrp="1"/>
          </p:cNvSpPr>
          <p:nvPr>
            <p:ph type="pic" sz="quarter" idx="19" hasCustomPrompt="1"/>
          </p:nvPr>
        </p:nvSpPr>
        <p:spPr>
          <a:xfrm>
            <a:off x="8646661" y="5469085"/>
            <a:ext cx="942317" cy="9423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1" name="7"/>
          <p:cNvSpPr>
            <a:spLocks noGrp="1"/>
          </p:cNvSpPr>
          <p:nvPr>
            <p:ph type="pic" sz="quarter" idx="20" hasCustomPrompt="1"/>
          </p:nvPr>
        </p:nvSpPr>
        <p:spPr>
          <a:xfrm>
            <a:off x="15945804" y="5469085"/>
            <a:ext cx="942317" cy="9423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2" name="7"/>
          <p:cNvSpPr>
            <a:spLocks noGrp="1"/>
          </p:cNvSpPr>
          <p:nvPr>
            <p:ph type="pic" sz="quarter" idx="21" hasCustomPrompt="1"/>
          </p:nvPr>
        </p:nvSpPr>
        <p:spPr>
          <a:xfrm>
            <a:off x="12297523" y="856483"/>
            <a:ext cx="942317" cy="9423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3" name="11"/>
          <p:cNvSpPr>
            <a:spLocks noGrp="1"/>
          </p:cNvSpPr>
          <p:nvPr>
            <p:ph type="body" sz="quarter" idx="22" hasCustomPrompt="1"/>
          </p:nvPr>
        </p:nvSpPr>
        <p:spPr>
          <a:xfrm>
            <a:off x="22085" y="6530392"/>
            <a:ext cx="3538537" cy="59839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4" name="11"/>
          <p:cNvSpPr>
            <a:spLocks noGrp="1"/>
          </p:cNvSpPr>
          <p:nvPr>
            <p:ph type="body" sz="quarter" idx="23" hasCustomPrompt="1"/>
          </p:nvPr>
        </p:nvSpPr>
        <p:spPr>
          <a:xfrm>
            <a:off x="194277" y="7027189"/>
            <a:ext cx="3182561" cy="2438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5" name="11"/>
          <p:cNvSpPr>
            <a:spLocks noGrp="1"/>
          </p:cNvSpPr>
          <p:nvPr>
            <p:ph type="body" sz="quarter" idx="24" hasCustomPrompt="1"/>
          </p:nvPr>
        </p:nvSpPr>
        <p:spPr>
          <a:xfrm>
            <a:off x="3715198" y="1903277"/>
            <a:ext cx="3538537" cy="59839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6" name="11"/>
          <p:cNvSpPr>
            <a:spLocks noGrp="1"/>
          </p:cNvSpPr>
          <p:nvPr>
            <p:ph type="body" sz="quarter" idx="25" hasCustomPrompt="1"/>
          </p:nvPr>
        </p:nvSpPr>
        <p:spPr>
          <a:xfrm>
            <a:off x="3887390" y="2400074"/>
            <a:ext cx="3182561" cy="2438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7" name="11"/>
          <p:cNvSpPr>
            <a:spLocks noGrp="1"/>
          </p:cNvSpPr>
          <p:nvPr>
            <p:ph type="body" sz="quarter" idx="26" hasCustomPrompt="1"/>
          </p:nvPr>
        </p:nvSpPr>
        <p:spPr>
          <a:xfrm>
            <a:off x="11015630" y="1903278"/>
            <a:ext cx="3538537" cy="59839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8" name="11"/>
          <p:cNvSpPr>
            <a:spLocks noGrp="1"/>
          </p:cNvSpPr>
          <p:nvPr>
            <p:ph type="body" sz="quarter" idx="27" hasCustomPrompt="1"/>
          </p:nvPr>
        </p:nvSpPr>
        <p:spPr>
          <a:xfrm>
            <a:off x="11187822" y="2400075"/>
            <a:ext cx="3182561" cy="2438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9" name="11"/>
          <p:cNvSpPr>
            <a:spLocks noGrp="1"/>
          </p:cNvSpPr>
          <p:nvPr>
            <p:ph type="body" sz="quarter" idx="28" hasCustomPrompt="1"/>
          </p:nvPr>
        </p:nvSpPr>
        <p:spPr>
          <a:xfrm>
            <a:off x="7348430" y="6530392"/>
            <a:ext cx="3538537" cy="59839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0" name="11"/>
          <p:cNvSpPr>
            <a:spLocks noGrp="1"/>
          </p:cNvSpPr>
          <p:nvPr>
            <p:ph type="body" sz="quarter" idx="29" hasCustomPrompt="1"/>
          </p:nvPr>
        </p:nvSpPr>
        <p:spPr>
          <a:xfrm>
            <a:off x="7520622" y="7027189"/>
            <a:ext cx="3182561" cy="2438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1" name="11"/>
          <p:cNvSpPr>
            <a:spLocks noGrp="1"/>
          </p:cNvSpPr>
          <p:nvPr>
            <p:ph type="body" sz="quarter" idx="30" hasCustomPrompt="1"/>
          </p:nvPr>
        </p:nvSpPr>
        <p:spPr>
          <a:xfrm>
            <a:off x="14648862" y="6530393"/>
            <a:ext cx="3538537" cy="59839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2" name="11"/>
          <p:cNvSpPr>
            <a:spLocks noGrp="1"/>
          </p:cNvSpPr>
          <p:nvPr>
            <p:ph type="body" sz="quarter" idx="31" hasCustomPrompt="1"/>
          </p:nvPr>
        </p:nvSpPr>
        <p:spPr>
          <a:xfrm>
            <a:off x="14821054" y="7027190"/>
            <a:ext cx="3182561" cy="2438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49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145032" y="-18997"/>
            <a:ext cx="18445887" cy="104910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901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e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9437" y="-18997"/>
            <a:ext cx="18310292" cy="1049108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49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123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we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5849938"/>
            <a:ext cx="18288000" cy="44370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62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-1" y="-18997"/>
            <a:ext cx="18300856" cy="104910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6537325" cy="10472092"/>
          </a:xfrm>
          <a:prstGeom prst="rect">
            <a:avLst/>
          </a:prstGeom>
          <a:solidFill>
            <a:srgbClr val="0070C0"/>
          </a:solidFill>
        </p:spPr>
        <p:txBody>
          <a:bodyPr/>
          <a:lstStyle>
            <a:lvl1pPr marL="0" indent="0">
              <a:buFontTx/>
              <a:buNone/>
              <a:defRPr sz="4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47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simplicity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22"/>
          <p:cNvSpPr/>
          <p:nvPr userDrawn="1"/>
        </p:nvSpPr>
        <p:spPr>
          <a:xfrm>
            <a:off x="-2288" y="0"/>
            <a:ext cx="18288000" cy="529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50"/>
          </a:p>
        </p:txBody>
      </p:sp>
      <p:sp>
        <p:nvSpPr>
          <p:cNvPr id="6" name="15"/>
          <p:cNvSpPr/>
          <p:nvPr userDrawn="1"/>
        </p:nvSpPr>
        <p:spPr>
          <a:xfrm flipV="1">
            <a:off x="3595200" y="5287094"/>
            <a:ext cx="361950" cy="312026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5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25"/>
          <p:cNvSpPr/>
          <p:nvPr userDrawn="1"/>
        </p:nvSpPr>
        <p:spPr>
          <a:xfrm flipV="1">
            <a:off x="8987142" y="5284192"/>
            <a:ext cx="361950" cy="312026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5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26"/>
          <p:cNvSpPr/>
          <p:nvPr userDrawn="1"/>
        </p:nvSpPr>
        <p:spPr>
          <a:xfrm flipV="1">
            <a:off x="14430164" y="5284190"/>
            <a:ext cx="361950" cy="312026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5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13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1775" y="0"/>
            <a:ext cx="9166225" cy="10287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73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Black an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"/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5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36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2"/>
          <p:cNvSpPr>
            <a:spLocks noChangeArrowheads="1"/>
          </p:cNvSpPr>
          <p:nvPr userDrawn="1"/>
        </p:nvSpPr>
        <p:spPr bwMode="auto">
          <a:xfrm>
            <a:off x="0" y="0"/>
            <a:ext cx="18288000" cy="5511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latin typeface="+mj-lt"/>
              <a:ea typeface="华文细黑" pitchFamily="2" charset="-122"/>
              <a:sym typeface="宋体" panose="02010600030101010101" pitchFamily="2" charset="-122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0560051" y="2673350"/>
            <a:ext cx="6753226" cy="8537577"/>
            <a:chOff x="10560051" y="2673350"/>
            <a:chExt cx="6753226" cy="8537577"/>
          </a:xfrm>
        </p:grpSpPr>
        <p:pic>
          <p:nvPicPr>
            <p:cNvPr id="15" name="3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08" t="10519" r="5429" b="17484"/>
            <a:stretch>
              <a:fillRect/>
            </a:stretch>
          </p:blipFill>
          <p:spPr bwMode="auto">
            <a:xfrm>
              <a:off x="10560051" y="2673350"/>
              <a:ext cx="6753226" cy="8537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5"/>
            <p:cNvSpPr/>
            <p:nvPr userDrawn="1"/>
          </p:nvSpPr>
          <p:spPr bwMode="auto">
            <a:xfrm>
              <a:off x="11520264" y="3559323"/>
              <a:ext cx="4896544" cy="6727677"/>
            </a:xfrm>
            <a:prstGeom prst="rect">
              <a:avLst/>
            </a:prstGeom>
            <a:solidFill>
              <a:schemeClr val="tx2">
                <a:lumMod val="75000"/>
                <a:lumOff val="2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/>
            </a:p>
          </p:txBody>
        </p:sp>
      </p:grp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520488" y="3559175"/>
            <a:ext cx="4895850" cy="67278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00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Portfoli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9050" y="3559324"/>
            <a:ext cx="5594350" cy="3148013"/>
          </a:xfrm>
          <a:prstGeom prst="rect">
            <a:avLst/>
          </a:prstGeom>
          <a:effectLst>
            <a:outerShdw blurRad="292100" dist="139700" dir="2700000" algn="tl" rotWithShape="0">
              <a:schemeClr val="tx1">
                <a:alpha val="65000"/>
              </a:schemeClr>
            </a:outerShdw>
          </a:effectLst>
        </p:spPr>
        <p:txBody>
          <a:bodyPr>
            <a:normAutofit/>
          </a:bodyPr>
          <a:lstStyle>
            <a:lvl1pPr marL="0" indent="0">
              <a:buFontTx/>
              <a:buNone/>
              <a:defRPr sz="32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9050" y="6943700"/>
            <a:ext cx="5594350" cy="3148013"/>
          </a:xfrm>
          <a:prstGeom prst="rect">
            <a:avLst/>
          </a:prstGeom>
          <a:effectLst>
            <a:outerShdw blurRad="292100" dist="139700" dir="2700000" algn="tl" rotWithShape="0">
              <a:schemeClr val="tx1">
                <a:alpha val="65000"/>
              </a:schemeClr>
            </a:outerShdw>
          </a:effectLst>
        </p:spPr>
        <p:txBody>
          <a:bodyPr>
            <a:normAutofit/>
          </a:bodyPr>
          <a:lstStyle>
            <a:lvl1pPr marL="0" indent="0">
              <a:buFontTx/>
              <a:buNone/>
              <a:defRPr sz="3200"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326853" y="3559324"/>
            <a:ext cx="5594350" cy="3148013"/>
          </a:xfrm>
          <a:prstGeom prst="rect">
            <a:avLst/>
          </a:prstGeom>
          <a:effectLst>
            <a:outerShdw blurRad="292100" dist="139700" dir="2700000" algn="tl" rotWithShape="0">
              <a:schemeClr val="tx1">
                <a:alpha val="65000"/>
              </a:schemeClr>
            </a:outerShdw>
          </a:effectLst>
        </p:spPr>
        <p:txBody>
          <a:bodyPr>
            <a:normAutofit/>
          </a:bodyPr>
          <a:lstStyle>
            <a:lvl1pPr marL="0" indent="0">
              <a:buFontTx/>
              <a:buNone/>
              <a:defRPr sz="3200"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326853" y="285037"/>
            <a:ext cx="5594350" cy="3148013"/>
          </a:xfrm>
          <a:prstGeom prst="rect">
            <a:avLst/>
          </a:prstGeom>
          <a:effectLst>
            <a:outerShdw blurRad="292100" dist="139700" dir="2700000" algn="tl" rotWithShape="0">
              <a:schemeClr val="tx1">
                <a:alpha val="65000"/>
              </a:schemeClr>
            </a:outerShdw>
          </a:effectLst>
        </p:spPr>
        <p:txBody>
          <a:bodyPr>
            <a:normAutofit/>
          </a:bodyPr>
          <a:lstStyle>
            <a:lvl1pPr marL="0" indent="0">
              <a:buFontTx/>
              <a:buNone/>
              <a:defRPr sz="3200"/>
            </a:lvl1pPr>
          </a:lstStyle>
          <a:p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313878" y="6943700"/>
            <a:ext cx="5594350" cy="3148013"/>
          </a:xfrm>
          <a:prstGeom prst="rect">
            <a:avLst/>
          </a:prstGeom>
          <a:effectLst>
            <a:outerShdw blurRad="292100" dist="139700" dir="2700000" algn="tl" rotWithShape="0">
              <a:schemeClr val="tx1">
                <a:alpha val="65000"/>
              </a:schemeClr>
            </a:outerShdw>
          </a:effectLst>
        </p:spPr>
        <p:txBody>
          <a:bodyPr>
            <a:normAutofit/>
          </a:bodyPr>
          <a:lstStyle>
            <a:lvl1pPr marL="0" indent="0">
              <a:buFontTx/>
              <a:buNone/>
              <a:defRPr sz="3200"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2236450" y="3568818"/>
            <a:ext cx="5594350" cy="3148013"/>
          </a:xfrm>
          <a:prstGeom prst="rect">
            <a:avLst/>
          </a:prstGeom>
          <a:effectLst>
            <a:outerShdw blurRad="292100" dist="139700" dir="2700000" algn="tl" rotWithShape="0">
              <a:schemeClr val="tx1">
                <a:alpha val="65000"/>
              </a:schemeClr>
            </a:outerShdw>
          </a:effectLst>
        </p:spPr>
        <p:txBody>
          <a:bodyPr>
            <a:normAutofit/>
          </a:bodyPr>
          <a:lstStyle>
            <a:lvl1pPr marL="0" indent="0">
              <a:buFontTx/>
              <a:buNone/>
              <a:defRPr sz="3200"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2236450" y="252215"/>
            <a:ext cx="5594350" cy="3148013"/>
          </a:xfrm>
          <a:prstGeom prst="rect">
            <a:avLst/>
          </a:prstGeom>
          <a:effectLst>
            <a:outerShdw blurRad="292100" dist="139700" dir="2700000" algn="tl" rotWithShape="0">
              <a:schemeClr val="tx1">
                <a:alpha val="65000"/>
              </a:schemeClr>
            </a:outerShdw>
          </a:effectLst>
        </p:spPr>
        <p:txBody>
          <a:bodyPr>
            <a:normAutofit/>
          </a:bodyPr>
          <a:lstStyle>
            <a:lvl1pPr marL="0" indent="0">
              <a:buFontTx/>
              <a:buNone/>
              <a:defRPr sz="3200"/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12236450" y="6943699"/>
            <a:ext cx="5594350" cy="3148013"/>
          </a:xfrm>
          <a:prstGeom prst="rect">
            <a:avLst/>
          </a:prstGeom>
          <a:effectLst>
            <a:outerShdw blurRad="292100" dist="139700" dir="2700000" algn="tl" rotWithShape="0">
              <a:schemeClr val="tx1">
                <a:alpha val="65000"/>
              </a:schemeClr>
            </a:outerShdw>
          </a:effectLst>
        </p:spPr>
        <p:txBody>
          <a:bodyPr>
            <a:normAutofit/>
          </a:bodyPr>
          <a:lstStyle>
            <a:lvl1pPr marL="0" indent="0">
              <a:buFontTx/>
              <a:buNone/>
              <a:defRPr sz="3200"/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59050" y="252215"/>
            <a:ext cx="5594350" cy="3148013"/>
          </a:xfrm>
          <a:prstGeom prst="rect">
            <a:avLst/>
          </a:prstGeom>
          <a:effectLst>
            <a:outerShdw blurRad="292100" dist="139700" dir="2700000" algn="tl" rotWithShape="0">
              <a:schemeClr val="tx1">
                <a:alpha val="65000"/>
              </a:schemeClr>
            </a:outerShdw>
          </a:effectLst>
        </p:spPr>
        <p:txBody>
          <a:bodyPr>
            <a:normAutofit/>
          </a:bodyPr>
          <a:lstStyle>
            <a:lvl1pPr marL="0" indent="0">
              <a:buFontTx/>
              <a:buNone/>
              <a:defRPr sz="3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34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0" y="6867144"/>
            <a:ext cx="4572000" cy="34381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3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34381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3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572000" y="3429000"/>
            <a:ext cx="4572000" cy="34381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3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572000" y="6867144"/>
            <a:ext cx="4572000" cy="34381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3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9144000" y="6867144"/>
            <a:ext cx="4572000" cy="34381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3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13716000" y="6867144"/>
            <a:ext cx="4572000" cy="34381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3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4572000" y="0"/>
            <a:ext cx="4572000" cy="34381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3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9144000" y="0"/>
            <a:ext cx="4572000" cy="34381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3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13716000" y="0"/>
            <a:ext cx="4572000" cy="34381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3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Rectangle 11"/>
          <p:cNvSpPr>
            <a:spLocks noChangeArrowheads="1"/>
          </p:cNvSpPr>
          <p:nvPr userDrawn="1"/>
        </p:nvSpPr>
        <p:spPr bwMode="auto">
          <a:xfrm>
            <a:off x="1" y="3429000"/>
            <a:ext cx="4581144" cy="343814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zh-CN" altLang="en-US" sz="4050"/>
          </a:p>
        </p:txBody>
      </p:sp>
      <p:sp>
        <p:nvSpPr>
          <p:cNvPr id="31" name="Rectangle 11"/>
          <p:cNvSpPr>
            <a:spLocks noChangeArrowheads="1"/>
          </p:cNvSpPr>
          <p:nvPr userDrawn="1"/>
        </p:nvSpPr>
        <p:spPr bwMode="auto">
          <a:xfrm>
            <a:off x="9144000" y="3429000"/>
            <a:ext cx="4581144" cy="34381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137160" tIns="68580" rIns="137160" bIns="68580" numCol="1" anchor="b" anchorCtr="0" compatLnSpc="1">
            <a:prstTxWarp prst="textNoShape">
              <a:avLst/>
            </a:prstTxWarp>
          </a:bodyPr>
          <a:lstStyle/>
          <a:p>
            <a:endParaRPr lang="zh-CN" altLang="en-US" sz="4050"/>
          </a:p>
        </p:txBody>
      </p:sp>
      <p:sp>
        <p:nvSpPr>
          <p:cNvPr id="32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13716000" y="3429000"/>
            <a:ext cx="4572000" cy="34381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3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89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an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"/>
          <p:cNvSpPr/>
          <p:nvPr userDrawn="1"/>
        </p:nvSpPr>
        <p:spPr>
          <a:xfrm>
            <a:off x="0" y="0"/>
            <a:ext cx="9144000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50">
              <a:latin typeface="Calibri" panose="020F0502020204030204" pitchFamily="34" charset="0"/>
            </a:endParaRPr>
          </a:p>
        </p:txBody>
      </p:sp>
      <p:sp>
        <p:nvSpPr>
          <p:cNvPr id="3" name="4"/>
          <p:cNvSpPr/>
          <p:nvPr userDrawn="1"/>
        </p:nvSpPr>
        <p:spPr>
          <a:xfrm>
            <a:off x="9144000" y="0"/>
            <a:ext cx="9144000" cy="10287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5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46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nly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4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784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and Blue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"/>
          <p:cNvSpPr/>
          <p:nvPr userDrawn="1"/>
        </p:nvSpPr>
        <p:spPr>
          <a:xfrm>
            <a:off x="0" y="5359523"/>
            <a:ext cx="18309771" cy="49643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50">
              <a:solidFill>
                <a:schemeClr val="bg1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5359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6220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11957"/>
            <a:ext cx="16560800" cy="1714500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2743201"/>
            <a:ext cx="16459200" cy="6446045"/>
          </a:xfrm>
          <a:prstGeom prst="rect">
            <a:avLst/>
          </a:prstGeom>
        </p:spPr>
        <p:txBody>
          <a:bodyPr/>
          <a:lstStyle>
            <a:lvl1pPr marL="514350" indent="-514350">
              <a:buFont typeface="Wingdings" panose="05000000000000000000" pitchFamily="2" charset="2"/>
              <a:buChar char="§"/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14425" indent="-428625">
              <a:buFont typeface="Wingdings" panose="05000000000000000000" pitchFamily="2" charset="2"/>
              <a:buChar char="§"/>
              <a:defRPr b="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714500" indent="-3429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2400300" indent="-3429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3086100" indent="-3429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A9680-F8F0-460F-8A6C-B2551E9B71BD}" type="datetime1">
              <a:rPr lang="en-US"/>
              <a:pPr>
                <a:defRPr/>
              </a:pPr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0D6FE-1145-481B-A693-70FAE91F03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027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Numb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"/>
          <p:cNvSpPr>
            <a:spLocks noGrp="1"/>
          </p:cNvSpPr>
          <p:nvPr>
            <p:ph type="ftr" sz="quarter" idx="3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100">
                <a:solidFill>
                  <a:schemeClr val="tx2">
                    <a:lumMod val="60000"/>
                    <a:lumOff val="40000"/>
                    <a:alpha val="70000"/>
                  </a:schemeClr>
                </a:solidFill>
              </a:defRPr>
            </a:lvl1pPr>
          </a:lstStyle>
          <a:p>
            <a:r>
              <a:rPr lang="en-US" dirty="0"/>
              <a:t>The Power of PowerPoint | simplicity</a:t>
            </a:r>
          </a:p>
        </p:txBody>
      </p:sp>
      <p:sp>
        <p:nvSpPr>
          <p:cNvPr id="5" name="5"/>
          <p:cNvSpPr>
            <a:spLocks noGrp="1"/>
          </p:cNvSpPr>
          <p:nvPr>
            <p:ph type="sldNum" sz="quarter" idx="4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l">
              <a:defRPr sz="3200">
                <a:solidFill>
                  <a:schemeClr val="tx2"/>
                </a:solidFill>
                <a:latin typeface="+mn-lt"/>
              </a:defRPr>
            </a:lvl1pPr>
          </a:lstStyle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12"/>
          <p:cNvCxnSpPr/>
          <p:nvPr userDrawn="1"/>
        </p:nvCxnSpPr>
        <p:spPr>
          <a:xfrm flipV="1">
            <a:off x="17289111" y="9508985"/>
            <a:ext cx="0" cy="778015"/>
          </a:xfrm>
          <a:prstGeom prst="line">
            <a:avLst/>
          </a:prstGeom>
          <a:ln w="1270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30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Solu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"/>
          <p:cNvSpPr>
            <a:spLocks noGrp="1"/>
          </p:cNvSpPr>
          <p:nvPr>
            <p:ph type="ftr" sz="quarter" idx="3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100">
                <a:solidFill>
                  <a:schemeClr val="tx2">
                    <a:lumMod val="60000"/>
                    <a:lumOff val="40000"/>
                    <a:alpha val="70000"/>
                  </a:schemeClr>
                </a:solidFill>
              </a:defRPr>
            </a:lvl1pPr>
          </a:lstStyle>
          <a:p>
            <a:r>
              <a:rPr lang="en-US" dirty="0"/>
              <a:t>The Power of PowerPoint | simplicity</a:t>
            </a:r>
          </a:p>
        </p:txBody>
      </p:sp>
      <p:sp>
        <p:nvSpPr>
          <p:cNvPr id="5" name="5"/>
          <p:cNvSpPr>
            <a:spLocks noGrp="1"/>
          </p:cNvSpPr>
          <p:nvPr>
            <p:ph type="sldNum" sz="quarter" idx="4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l">
              <a:defRPr sz="3200">
                <a:solidFill>
                  <a:schemeClr val="tx2"/>
                </a:solidFill>
                <a:latin typeface="+mn-lt"/>
              </a:defRPr>
            </a:lvl1pPr>
          </a:lstStyle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12"/>
          <p:cNvCxnSpPr/>
          <p:nvPr userDrawn="1"/>
        </p:nvCxnSpPr>
        <p:spPr>
          <a:xfrm flipV="1">
            <a:off x="17289111" y="9508985"/>
            <a:ext cx="0" cy="778015"/>
          </a:xfrm>
          <a:prstGeom prst="line">
            <a:avLst/>
          </a:prstGeom>
          <a:ln w="1270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40290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23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e Numb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>
          <a:xfrm>
            <a:off x="914400" y="412750"/>
            <a:ext cx="16459200" cy="1714500"/>
          </a:xfrm>
        </p:spPr>
        <p:txBody>
          <a:bodyPr>
            <a:normAutofit/>
          </a:bodyPr>
          <a:lstStyle>
            <a:lvl1pPr>
              <a:defRPr sz="66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473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Gr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"/>
          <p:cNvSpPr>
            <a:spLocks noGrp="1"/>
          </p:cNvSpPr>
          <p:nvPr>
            <p:ph type="ftr" sz="quarter" idx="3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100">
                <a:solidFill>
                  <a:schemeClr val="tx2">
                    <a:lumMod val="60000"/>
                    <a:lumOff val="40000"/>
                    <a:alpha val="70000"/>
                  </a:schemeClr>
                </a:solidFill>
              </a:defRPr>
            </a:lvl1pPr>
          </a:lstStyle>
          <a:p>
            <a:r>
              <a:rPr lang="en-US" dirty="0"/>
              <a:t>The Power of PowerPoint | simplicity</a:t>
            </a:r>
          </a:p>
        </p:txBody>
      </p:sp>
      <p:sp>
        <p:nvSpPr>
          <p:cNvPr id="5" name="5"/>
          <p:cNvSpPr>
            <a:spLocks noGrp="1"/>
          </p:cNvSpPr>
          <p:nvPr>
            <p:ph type="sldNum" sz="quarter" idx="4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l">
              <a:defRPr sz="3200">
                <a:solidFill>
                  <a:schemeClr val="tx2"/>
                </a:solidFill>
                <a:latin typeface="+mn-lt"/>
              </a:defRPr>
            </a:lvl1pPr>
          </a:lstStyle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12"/>
          <p:cNvCxnSpPr/>
          <p:nvPr userDrawn="1"/>
        </p:nvCxnSpPr>
        <p:spPr>
          <a:xfrm flipV="1">
            <a:off x="17289111" y="9508985"/>
            <a:ext cx="0" cy="778015"/>
          </a:xfrm>
          <a:prstGeom prst="line">
            <a:avLst/>
          </a:prstGeom>
          <a:ln w="1270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3"/>
          <p:cNvSpPr/>
          <p:nvPr userDrawn="1"/>
        </p:nvSpPr>
        <p:spPr>
          <a:xfrm>
            <a:off x="6096003" y="1994947"/>
            <a:ext cx="6096002" cy="7428322"/>
          </a:xfrm>
          <a:custGeom>
            <a:avLst/>
            <a:gdLst>
              <a:gd name="connsiteX0" fmla="*/ 0 w 8212670"/>
              <a:gd name="connsiteY0" fmla="*/ 10007600 h 10007600"/>
              <a:gd name="connsiteX1" fmla="*/ 8212670 w 8212670"/>
              <a:gd name="connsiteY1" fmla="*/ 10007600 h 10007600"/>
              <a:gd name="connsiteX2" fmla="*/ 8212670 w 8212670"/>
              <a:gd name="connsiteY2" fmla="*/ 0 h 10007600"/>
              <a:gd name="connsiteX3" fmla="*/ 0 w 8212670"/>
              <a:gd name="connsiteY3" fmla="*/ 0 h 10007600"/>
              <a:gd name="connsiteX4" fmla="*/ 0 w 8212670"/>
              <a:gd name="connsiteY4" fmla="*/ 10007600 h 10007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212670" h="10007600">
                <a:moveTo>
                  <a:pt x="0" y="10007600"/>
                </a:moveTo>
                <a:lnTo>
                  <a:pt x="8212670" y="10007600"/>
                </a:lnTo>
                <a:lnTo>
                  <a:pt x="8212670" y="0"/>
                </a:lnTo>
                <a:lnTo>
                  <a:pt x="0" y="0"/>
                </a:lnTo>
                <a:lnTo>
                  <a:pt x="0" y="10007600"/>
                </a:lnTo>
              </a:path>
            </a:pathLst>
          </a:custGeom>
          <a:solidFill>
            <a:schemeClr val="tx2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92"/>
          </a:p>
        </p:txBody>
      </p:sp>
      <p:sp>
        <p:nvSpPr>
          <p:cNvPr id="9" name="Freeform 3"/>
          <p:cNvSpPr/>
          <p:nvPr userDrawn="1"/>
        </p:nvSpPr>
        <p:spPr>
          <a:xfrm>
            <a:off x="0" y="1994947"/>
            <a:ext cx="6095994" cy="7428322"/>
          </a:xfrm>
          <a:custGeom>
            <a:avLst/>
            <a:gdLst>
              <a:gd name="connsiteX0" fmla="*/ 0 w 8212658"/>
              <a:gd name="connsiteY0" fmla="*/ 10007600 h 10007600"/>
              <a:gd name="connsiteX1" fmla="*/ 8212658 w 8212658"/>
              <a:gd name="connsiteY1" fmla="*/ 10007600 h 10007600"/>
              <a:gd name="connsiteX2" fmla="*/ 8212658 w 8212658"/>
              <a:gd name="connsiteY2" fmla="*/ 0 h 10007600"/>
              <a:gd name="connsiteX3" fmla="*/ 0 w 8212658"/>
              <a:gd name="connsiteY3" fmla="*/ 0 h 10007600"/>
              <a:gd name="connsiteX4" fmla="*/ 0 w 8212658"/>
              <a:gd name="connsiteY4" fmla="*/ 10007600 h 10007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212658" h="10007600">
                <a:moveTo>
                  <a:pt x="0" y="10007600"/>
                </a:moveTo>
                <a:lnTo>
                  <a:pt x="8212658" y="10007600"/>
                </a:lnTo>
                <a:lnTo>
                  <a:pt x="8212658" y="0"/>
                </a:lnTo>
                <a:lnTo>
                  <a:pt x="0" y="0"/>
                </a:lnTo>
                <a:lnTo>
                  <a:pt x="0" y="10007600"/>
                </a:lnTo>
              </a:path>
            </a:pathLst>
          </a:custGeom>
          <a:solidFill>
            <a:srgbClr val="0070C0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92"/>
          </a:p>
        </p:txBody>
      </p:sp>
      <p:sp>
        <p:nvSpPr>
          <p:cNvPr id="10" name="Freeform 3"/>
          <p:cNvSpPr/>
          <p:nvPr userDrawn="1"/>
        </p:nvSpPr>
        <p:spPr>
          <a:xfrm>
            <a:off x="12191968" y="1994947"/>
            <a:ext cx="6096002" cy="7428322"/>
          </a:xfrm>
          <a:custGeom>
            <a:avLst/>
            <a:gdLst>
              <a:gd name="connsiteX0" fmla="*/ 0 w 8212670"/>
              <a:gd name="connsiteY0" fmla="*/ 10007600 h 10007600"/>
              <a:gd name="connsiteX1" fmla="*/ 8212670 w 8212670"/>
              <a:gd name="connsiteY1" fmla="*/ 10007600 h 10007600"/>
              <a:gd name="connsiteX2" fmla="*/ 8212670 w 8212670"/>
              <a:gd name="connsiteY2" fmla="*/ 0 h 10007600"/>
              <a:gd name="connsiteX3" fmla="*/ 0 w 8212670"/>
              <a:gd name="connsiteY3" fmla="*/ 0 h 10007600"/>
              <a:gd name="connsiteX4" fmla="*/ 0 w 8212670"/>
              <a:gd name="connsiteY4" fmla="*/ 10007600 h 10007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212670" h="10007600">
                <a:moveTo>
                  <a:pt x="0" y="10007600"/>
                </a:moveTo>
                <a:lnTo>
                  <a:pt x="8212670" y="10007600"/>
                </a:lnTo>
                <a:lnTo>
                  <a:pt x="8212670" y="0"/>
                </a:lnTo>
                <a:lnTo>
                  <a:pt x="0" y="0"/>
                </a:lnTo>
                <a:lnTo>
                  <a:pt x="0" y="10007600"/>
                </a:lnTo>
              </a:path>
            </a:pathLst>
          </a:custGeom>
          <a:solidFill>
            <a:schemeClr val="accent6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92"/>
          </a:p>
        </p:txBody>
      </p:sp>
    </p:spTree>
    <p:extLst>
      <p:ext uri="{BB962C8B-B14F-4D97-AF65-F5344CB8AC3E}">
        <p14:creationId xmlns:p14="http://schemas.microsoft.com/office/powerpoint/2010/main" val="291940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ogo 4"/>
          <p:cNvSpPr>
            <a:spLocks noGrp="1"/>
          </p:cNvSpPr>
          <p:nvPr>
            <p:ph type="ftr" sz="quarter" idx="3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100">
                <a:solidFill>
                  <a:schemeClr val="tx2">
                    <a:lumMod val="60000"/>
                    <a:lumOff val="40000"/>
                    <a:alpha val="70000"/>
                  </a:schemeClr>
                </a:solidFill>
              </a:defRPr>
            </a:lvl1pPr>
          </a:lstStyle>
          <a:p>
            <a:r>
              <a:rPr lang="en-US" dirty="0"/>
              <a:t>The Power of PowerPoint | simplicity</a:t>
            </a:r>
          </a:p>
        </p:txBody>
      </p:sp>
      <p:sp>
        <p:nvSpPr>
          <p:cNvPr id="5" name="5"/>
          <p:cNvSpPr>
            <a:spLocks noGrp="1"/>
          </p:cNvSpPr>
          <p:nvPr>
            <p:ph type="sldNum" sz="quarter" idx="4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l">
              <a:defRPr sz="3200">
                <a:solidFill>
                  <a:schemeClr val="tx2"/>
                </a:solidFill>
                <a:latin typeface="+mn-lt"/>
              </a:defRPr>
            </a:lvl1pPr>
          </a:lstStyle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12"/>
          <p:cNvCxnSpPr/>
          <p:nvPr userDrawn="1"/>
        </p:nvCxnSpPr>
        <p:spPr>
          <a:xfrm flipV="1">
            <a:off x="17289111" y="9508985"/>
            <a:ext cx="0" cy="778015"/>
          </a:xfrm>
          <a:prstGeom prst="line">
            <a:avLst/>
          </a:prstGeom>
          <a:ln w="1270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4"/>
          <p:cNvSpPr>
            <a:spLocks noChangeArrowheads="1"/>
          </p:cNvSpPr>
          <p:nvPr/>
        </p:nvSpPr>
        <p:spPr bwMode="auto">
          <a:xfrm>
            <a:off x="1361059" y="5097835"/>
            <a:ext cx="3743324" cy="3746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latin typeface="华文细黑" pitchFamily="2" charset="-122"/>
              <a:ea typeface="华文细黑" pitchFamily="2" charset="-122"/>
              <a:sym typeface="宋体" panose="02010600030101010101" pitchFamily="2" charset="-122"/>
            </a:endParaRPr>
          </a:p>
        </p:txBody>
      </p:sp>
      <p:sp>
        <p:nvSpPr>
          <p:cNvPr id="19" name="24"/>
          <p:cNvSpPr>
            <a:spLocks noChangeArrowheads="1"/>
          </p:cNvSpPr>
          <p:nvPr/>
        </p:nvSpPr>
        <p:spPr bwMode="auto">
          <a:xfrm>
            <a:off x="13143484" y="1183061"/>
            <a:ext cx="3743326" cy="37433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latin typeface="华文细黑" pitchFamily="2" charset="-122"/>
              <a:ea typeface="华文细黑" pitchFamily="2" charset="-122"/>
              <a:sym typeface="宋体" panose="02010600030101010101" pitchFamily="2" charset="-122"/>
            </a:endParaRPr>
          </a:p>
        </p:txBody>
      </p:sp>
      <p:grpSp>
        <p:nvGrpSpPr>
          <p:cNvPr id="24" name="3"/>
          <p:cNvGrpSpPr>
            <a:grpSpLocks/>
          </p:cNvGrpSpPr>
          <p:nvPr userDrawn="1"/>
        </p:nvGrpSpPr>
        <p:grpSpPr bwMode="auto">
          <a:xfrm>
            <a:off x="5288534" y="1183062"/>
            <a:ext cx="3743326" cy="3743324"/>
            <a:chOff x="0" y="0"/>
            <a:chExt cx="1872051" cy="1872051"/>
          </a:xfrm>
          <a:solidFill>
            <a:schemeClr val="accent1"/>
          </a:solidFill>
        </p:grpSpPr>
        <p:sp>
          <p:nvSpPr>
            <p:cNvPr id="25" name="23"/>
            <p:cNvSpPr>
              <a:spLocks noChangeArrowheads="1"/>
            </p:cNvSpPr>
            <p:nvPr/>
          </p:nvSpPr>
          <p:spPr bwMode="auto">
            <a:xfrm>
              <a:off x="0" y="0"/>
              <a:ext cx="1872051" cy="18720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" name="Freeform 63"/>
            <p:cNvSpPr>
              <a:spLocks noChangeAspect="1" noChangeArrowheads="1"/>
            </p:cNvSpPr>
            <p:nvPr/>
          </p:nvSpPr>
          <p:spPr bwMode="auto">
            <a:xfrm>
              <a:off x="581831" y="302601"/>
              <a:ext cx="708388" cy="687441"/>
            </a:xfrm>
            <a:custGeom>
              <a:avLst/>
              <a:gdLst>
                <a:gd name="T0" fmla="*/ 1257833713 w 312"/>
                <a:gd name="T1" fmla="*/ 0 h 303"/>
                <a:gd name="T2" fmla="*/ 1077405927 w 312"/>
                <a:gd name="T3" fmla="*/ 61767595 h 303"/>
                <a:gd name="T4" fmla="*/ 933065061 w 312"/>
                <a:gd name="T5" fmla="*/ 252220515 h 303"/>
                <a:gd name="T6" fmla="*/ 1020700830 w 312"/>
                <a:gd name="T7" fmla="*/ 576506627 h 303"/>
                <a:gd name="T8" fmla="*/ 1005236629 w 312"/>
                <a:gd name="T9" fmla="*/ 576506627 h 303"/>
                <a:gd name="T10" fmla="*/ 912444613 w 312"/>
                <a:gd name="T11" fmla="*/ 473558366 h 303"/>
                <a:gd name="T12" fmla="*/ 474265766 w 312"/>
                <a:gd name="T13" fmla="*/ 911083934 h 303"/>
                <a:gd name="T14" fmla="*/ 366009549 w 312"/>
                <a:gd name="T15" fmla="*/ 895642603 h 303"/>
                <a:gd name="T16" fmla="*/ 149497114 w 312"/>
                <a:gd name="T17" fmla="*/ 988295130 h 303"/>
                <a:gd name="T18" fmla="*/ 36084649 w 312"/>
                <a:gd name="T19" fmla="*/ 1312578973 h 303"/>
                <a:gd name="T20" fmla="*/ 72171568 w 312"/>
                <a:gd name="T21" fmla="*/ 1369200969 h 303"/>
                <a:gd name="T22" fmla="*/ 72171568 w 312"/>
                <a:gd name="T23" fmla="*/ 1369200969 h 303"/>
                <a:gd name="T24" fmla="*/ 273217532 w 312"/>
                <a:gd name="T25" fmla="*/ 1173600183 h 303"/>
                <a:gd name="T26" fmla="*/ 412404422 w 312"/>
                <a:gd name="T27" fmla="*/ 1312578973 h 303"/>
                <a:gd name="T28" fmla="*/ 206202211 w 312"/>
                <a:gd name="T29" fmla="*/ 1523623360 h 303"/>
                <a:gd name="T30" fmla="*/ 360853301 w 312"/>
                <a:gd name="T31" fmla="*/ 1559653889 h 303"/>
                <a:gd name="T32" fmla="*/ 515504392 w 312"/>
                <a:gd name="T33" fmla="*/ 1518475493 h 303"/>
                <a:gd name="T34" fmla="*/ 690778201 w 312"/>
                <a:gd name="T35" fmla="*/ 1255959245 h 303"/>
                <a:gd name="T36" fmla="*/ 597986184 w 312"/>
                <a:gd name="T37" fmla="*/ 983147263 h 303"/>
                <a:gd name="T38" fmla="*/ 608296408 w 312"/>
                <a:gd name="T39" fmla="*/ 978001665 h 303"/>
                <a:gd name="T40" fmla="*/ 711396379 w 312"/>
                <a:gd name="T41" fmla="*/ 1075799789 h 303"/>
                <a:gd name="T42" fmla="*/ 1144421248 w 312"/>
                <a:gd name="T43" fmla="*/ 648569955 h 303"/>
                <a:gd name="T44" fmla="*/ 1262987690 w 312"/>
                <a:gd name="T45" fmla="*/ 664011286 h 303"/>
                <a:gd name="T46" fmla="*/ 1319692787 w 312"/>
                <a:gd name="T47" fmla="*/ 653715553 h 303"/>
                <a:gd name="T48" fmla="*/ 1536205222 w 312"/>
                <a:gd name="T49" fmla="*/ 499295432 h 303"/>
                <a:gd name="T50" fmla="*/ 1556825670 w 312"/>
                <a:gd name="T51" fmla="*/ 175011588 h 303"/>
                <a:gd name="T52" fmla="*/ 1340313235 w 312"/>
                <a:gd name="T53" fmla="*/ 386053707 h 303"/>
                <a:gd name="T54" fmla="*/ 1206282593 w 312"/>
                <a:gd name="T55" fmla="*/ 247074917 h 303"/>
                <a:gd name="T56" fmla="*/ 1412484803 w 312"/>
                <a:gd name="T57" fmla="*/ 36030530 h 303"/>
                <a:gd name="T58" fmla="*/ 1257833713 w 312"/>
                <a:gd name="T59" fmla="*/ 0 h 30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12"/>
                <a:gd name="T91" fmla="*/ 0 h 303"/>
                <a:gd name="T92" fmla="*/ 312 w 312"/>
                <a:gd name="T93" fmla="*/ 303 h 30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12" h="303">
                  <a:moveTo>
                    <a:pt x="244" y="0"/>
                  </a:moveTo>
                  <a:cubicBezTo>
                    <a:pt x="231" y="0"/>
                    <a:pt x="219" y="4"/>
                    <a:pt x="209" y="12"/>
                  </a:cubicBezTo>
                  <a:cubicBezTo>
                    <a:pt x="197" y="22"/>
                    <a:pt x="185" y="34"/>
                    <a:pt x="181" y="49"/>
                  </a:cubicBezTo>
                  <a:cubicBezTo>
                    <a:pt x="175" y="72"/>
                    <a:pt x="184" y="94"/>
                    <a:pt x="198" y="112"/>
                  </a:cubicBezTo>
                  <a:cubicBezTo>
                    <a:pt x="197" y="112"/>
                    <a:pt x="196" y="112"/>
                    <a:pt x="195" y="112"/>
                  </a:cubicBezTo>
                  <a:cubicBezTo>
                    <a:pt x="185" y="112"/>
                    <a:pt x="181" y="101"/>
                    <a:pt x="177" y="92"/>
                  </a:cubicBezTo>
                  <a:cubicBezTo>
                    <a:pt x="148" y="120"/>
                    <a:pt x="121" y="150"/>
                    <a:pt x="92" y="177"/>
                  </a:cubicBezTo>
                  <a:cubicBezTo>
                    <a:pt x="85" y="175"/>
                    <a:pt x="78" y="174"/>
                    <a:pt x="71" y="174"/>
                  </a:cubicBezTo>
                  <a:cubicBezTo>
                    <a:pt x="55" y="174"/>
                    <a:pt x="39" y="180"/>
                    <a:pt x="29" y="192"/>
                  </a:cubicBezTo>
                  <a:cubicBezTo>
                    <a:pt x="11" y="207"/>
                    <a:pt x="0" y="232"/>
                    <a:pt x="7" y="255"/>
                  </a:cubicBezTo>
                  <a:cubicBezTo>
                    <a:pt x="9" y="258"/>
                    <a:pt x="9" y="266"/>
                    <a:pt x="14" y="266"/>
                  </a:cubicBezTo>
                  <a:cubicBezTo>
                    <a:pt x="14" y="266"/>
                    <a:pt x="14" y="266"/>
                    <a:pt x="14" y="266"/>
                  </a:cubicBezTo>
                  <a:cubicBezTo>
                    <a:pt x="28" y="254"/>
                    <a:pt x="40" y="240"/>
                    <a:pt x="53" y="228"/>
                  </a:cubicBezTo>
                  <a:cubicBezTo>
                    <a:pt x="62" y="236"/>
                    <a:pt x="71" y="246"/>
                    <a:pt x="80" y="255"/>
                  </a:cubicBezTo>
                  <a:cubicBezTo>
                    <a:pt x="67" y="269"/>
                    <a:pt x="53" y="282"/>
                    <a:pt x="40" y="296"/>
                  </a:cubicBezTo>
                  <a:cubicBezTo>
                    <a:pt x="49" y="300"/>
                    <a:pt x="60" y="303"/>
                    <a:pt x="70" y="303"/>
                  </a:cubicBezTo>
                  <a:cubicBezTo>
                    <a:pt x="81" y="303"/>
                    <a:pt x="91" y="300"/>
                    <a:pt x="100" y="295"/>
                  </a:cubicBezTo>
                  <a:cubicBezTo>
                    <a:pt x="117" y="282"/>
                    <a:pt x="133" y="265"/>
                    <a:pt x="134" y="244"/>
                  </a:cubicBezTo>
                  <a:cubicBezTo>
                    <a:pt x="137" y="224"/>
                    <a:pt x="127" y="206"/>
                    <a:pt x="116" y="191"/>
                  </a:cubicBezTo>
                  <a:cubicBezTo>
                    <a:pt x="117" y="190"/>
                    <a:pt x="117" y="190"/>
                    <a:pt x="118" y="190"/>
                  </a:cubicBezTo>
                  <a:cubicBezTo>
                    <a:pt x="128" y="190"/>
                    <a:pt x="133" y="202"/>
                    <a:pt x="138" y="209"/>
                  </a:cubicBezTo>
                  <a:cubicBezTo>
                    <a:pt x="166" y="182"/>
                    <a:pt x="194" y="153"/>
                    <a:pt x="222" y="126"/>
                  </a:cubicBezTo>
                  <a:cubicBezTo>
                    <a:pt x="230" y="127"/>
                    <a:pt x="237" y="129"/>
                    <a:pt x="245" y="129"/>
                  </a:cubicBezTo>
                  <a:cubicBezTo>
                    <a:pt x="249" y="129"/>
                    <a:pt x="252" y="128"/>
                    <a:pt x="256" y="127"/>
                  </a:cubicBezTo>
                  <a:cubicBezTo>
                    <a:pt x="274" y="125"/>
                    <a:pt x="286" y="110"/>
                    <a:pt x="298" y="97"/>
                  </a:cubicBezTo>
                  <a:cubicBezTo>
                    <a:pt x="312" y="79"/>
                    <a:pt x="311" y="54"/>
                    <a:pt x="302" y="34"/>
                  </a:cubicBezTo>
                  <a:cubicBezTo>
                    <a:pt x="287" y="47"/>
                    <a:pt x="274" y="62"/>
                    <a:pt x="260" y="75"/>
                  </a:cubicBezTo>
                  <a:cubicBezTo>
                    <a:pt x="251" y="66"/>
                    <a:pt x="242" y="57"/>
                    <a:pt x="234" y="48"/>
                  </a:cubicBezTo>
                  <a:cubicBezTo>
                    <a:pt x="247" y="34"/>
                    <a:pt x="261" y="20"/>
                    <a:pt x="274" y="7"/>
                  </a:cubicBezTo>
                  <a:cubicBezTo>
                    <a:pt x="265" y="2"/>
                    <a:pt x="255" y="0"/>
                    <a:pt x="2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137160" tIns="68580" rIns="137160" bIns="68580"/>
            <a:lstStyle/>
            <a:p>
              <a:endParaRPr lang="en-US" sz="5200" dirty="0"/>
            </a:p>
          </p:txBody>
        </p:sp>
      </p:grpSp>
      <p:sp>
        <p:nvSpPr>
          <p:cNvPr id="28" name="22"/>
          <p:cNvSpPr>
            <a:spLocks noChangeArrowheads="1"/>
          </p:cNvSpPr>
          <p:nvPr/>
        </p:nvSpPr>
        <p:spPr bwMode="auto">
          <a:xfrm>
            <a:off x="9216009" y="5097835"/>
            <a:ext cx="3743324" cy="3746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latin typeface="华文细黑" pitchFamily="2" charset="-122"/>
              <a:ea typeface="华文细黑" pitchFamily="2" charset="-122"/>
              <a:sym typeface="宋体" panose="02010600030101010101" pitchFamily="2" charset="-122"/>
            </a:endParaRPr>
          </a:p>
        </p:txBody>
      </p:sp>
      <p:sp>
        <p:nvSpPr>
          <p:cNvPr id="40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361058" y="1183060"/>
            <a:ext cx="3743325" cy="37433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1" name="Picture Placeholder 34"/>
          <p:cNvSpPr>
            <a:spLocks noGrp="1"/>
          </p:cNvSpPr>
          <p:nvPr>
            <p:ph type="pic" sz="quarter" idx="11"/>
          </p:nvPr>
        </p:nvSpPr>
        <p:spPr>
          <a:xfrm>
            <a:off x="9216008" y="1183060"/>
            <a:ext cx="3743325" cy="37433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2" name="Picture Placeholder 36"/>
          <p:cNvSpPr>
            <a:spLocks noGrp="1"/>
          </p:cNvSpPr>
          <p:nvPr>
            <p:ph type="pic" sz="quarter" idx="12"/>
          </p:nvPr>
        </p:nvSpPr>
        <p:spPr>
          <a:xfrm>
            <a:off x="5288533" y="5097835"/>
            <a:ext cx="3743325" cy="37115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3" name="Picture Placeholder 38"/>
          <p:cNvSpPr>
            <a:spLocks noGrp="1"/>
          </p:cNvSpPr>
          <p:nvPr>
            <p:ph type="pic" sz="quarter" idx="13"/>
          </p:nvPr>
        </p:nvSpPr>
        <p:spPr>
          <a:xfrm>
            <a:off x="13143483" y="5097835"/>
            <a:ext cx="3743325" cy="37115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44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3"/>
          <p:cNvSpPr/>
          <p:nvPr userDrawn="1"/>
        </p:nvSpPr>
        <p:spPr>
          <a:xfrm flipV="1">
            <a:off x="0" y="7788728"/>
            <a:ext cx="18288000" cy="249827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 b="1" dirty="0">
              <a:solidFill>
                <a:srgbClr val="1A1E2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633024" y="1892223"/>
            <a:ext cx="5103264" cy="7571758"/>
            <a:chOff x="6633024" y="1892223"/>
            <a:chExt cx="5103264" cy="7571758"/>
          </a:xfrm>
        </p:grpSpPr>
        <p:pic>
          <p:nvPicPr>
            <p:cNvPr id="8" name="Picture 3" descr="C:\Documents and Settings\Administrator\桌面\ipad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3024" y="1892223"/>
              <a:ext cx="5103264" cy="757175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 userDrawn="1"/>
          </p:nvSpPr>
          <p:spPr bwMode="auto">
            <a:xfrm>
              <a:off x="6911752" y="2645568"/>
              <a:ext cx="4536504" cy="6098332"/>
            </a:xfrm>
            <a:prstGeom prst="rect">
              <a:avLst/>
            </a:prstGeom>
            <a:solidFill>
              <a:schemeClr val="tx2">
                <a:lumMod val="75000"/>
                <a:lumOff val="2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/>
            </a:p>
          </p:txBody>
        </p:sp>
      </p:grp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911975" y="2644775"/>
            <a:ext cx="4535488" cy="60991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89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simplicity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6629477" y="2156276"/>
            <a:ext cx="5112176" cy="9811092"/>
            <a:chOff x="6629477" y="2156276"/>
            <a:chExt cx="5112176" cy="9811092"/>
          </a:xfrm>
        </p:grpSpPr>
        <p:pic>
          <p:nvPicPr>
            <p:cNvPr id="6" name="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477" y="2156276"/>
              <a:ext cx="5112176" cy="9811092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 userDrawn="1"/>
          </p:nvSpPr>
          <p:spPr bwMode="auto">
            <a:xfrm>
              <a:off x="7055768" y="3271292"/>
              <a:ext cx="4104456" cy="7128792"/>
            </a:xfrm>
            <a:prstGeom prst="rect">
              <a:avLst/>
            </a:prstGeom>
            <a:solidFill>
              <a:schemeClr val="tx2">
                <a:lumMod val="75000"/>
                <a:lumOff val="2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id-ID"/>
            </a:p>
          </p:txBody>
        </p:sp>
      </p:grp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7056438" y="3271838"/>
            <a:ext cx="4103687" cy="71278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41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12750"/>
            <a:ext cx="16459200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4"/>
          <p:cNvSpPr>
            <a:spLocks noGrp="1"/>
          </p:cNvSpPr>
          <p:nvPr>
            <p:ph type="ftr" sz="quarter" idx="3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100">
                <a:solidFill>
                  <a:schemeClr val="tx2">
                    <a:lumMod val="60000"/>
                    <a:lumOff val="40000"/>
                    <a:alpha val="70000"/>
                  </a:schemeClr>
                </a:solidFill>
              </a:defRPr>
            </a:lvl1pPr>
          </a:lstStyle>
          <a:p>
            <a:r>
              <a:rPr lang="en-US" dirty="0"/>
              <a:t>The Power of PowerPoint | simplicity</a:t>
            </a:r>
          </a:p>
        </p:txBody>
      </p:sp>
      <p:sp>
        <p:nvSpPr>
          <p:cNvPr id="6" name="5"/>
          <p:cNvSpPr>
            <a:spLocks noGrp="1"/>
          </p:cNvSpPr>
          <p:nvPr>
            <p:ph type="sldNum" sz="quarter" idx="4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l">
              <a:defRPr sz="3200">
                <a:solidFill>
                  <a:schemeClr val="tx2"/>
                </a:solidFill>
                <a:latin typeface="+mn-lt"/>
              </a:defRPr>
            </a:lvl1pPr>
          </a:lstStyle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14400" y="2738438"/>
            <a:ext cx="1645753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17" r:id="rId2"/>
    <p:sldLayoutId id="2147483667" r:id="rId3"/>
    <p:sldLayoutId id="2147483741" r:id="rId4"/>
    <p:sldLayoutId id="2147483707" r:id="rId5"/>
    <p:sldLayoutId id="2147483737" r:id="rId6"/>
    <p:sldLayoutId id="2147483734" r:id="rId7"/>
    <p:sldLayoutId id="2147483719" r:id="rId8"/>
    <p:sldLayoutId id="2147483718" r:id="rId9"/>
    <p:sldLayoutId id="2147483733" r:id="rId10"/>
    <p:sldLayoutId id="2147483716" r:id="rId11"/>
    <p:sldLayoutId id="2147483711" r:id="rId12"/>
    <p:sldLayoutId id="2147483699" r:id="rId13"/>
    <p:sldLayoutId id="2147483698" r:id="rId14"/>
    <p:sldLayoutId id="2147483686" r:id="rId15"/>
    <p:sldLayoutId id="2147483695" r:id="rId16"/>
    <p:sldLayoutId id="2147483666" r:id="rId17"/>
    <p:sldLayoutId id="2147483742" r:id="rId18"/>
    <p:sldLayoutId id="2147483739" r:id="rId19"/>
    <p:sldLayoutId id="2147483738" r:id="rId20"/>
    <p:sldLayoutId id="2147483735" r:id="rId21"/>
    <p:sldLayoutId id="2147483720" r:id="rId22"/>
    <p:sldLayoutId id="2147483714" r:id="rId23"/>
    <p:sldLayoutId id="2147483713" r:id="rId24"/>
    <p:sldLayoutId id="2147483712" r:id="rId25"/>
    <p:sldLayoutId id="2147483709" r:id="rId26"/>
    <p:sldLayoutId id="2147483710" r:id="rId27"/>
    <p:sldLayoutId id="2147483744" r:id="rId28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dt="0"/>
  <p:txStyles>
    <p:titleStyle>
      <a:lvl1pPr algn="ctr" rtl="0" fontAlgn="base">
        <a:spcBef>
          <a:spcPct val="0"/>
        </a:spcBef>
        <a:spcAft>
          <a:spcPct val="0"/>
        </a:spcAft>
        <a:defRPr sz="6000" b="1" kern="1200">
          <a:solidFill>
            <a:srgbClr val="0070C0"/>
          </a:solidFill>
          <a:latin typeface="Century Gothic" panose="020B0502020202020204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pitchFamily="34" charset="0"/>
        </a:defRPr>
      </a:lvl5pPr>
      <a:lvl6pPr marL="914248" algn="ctr" rtl="0" fontAlgn="base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pitchFamily="34" charset="0"/>
        </a:defRPr>
      </a:lvl6pPr>
      <a:lvl7pPr marL="1828494" algn="ctr" rtl="0" fontAlgn="base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pitchFamily="34" charset="0"/>
        </a:defRPr>
      </a:lvl7pPr>
      <a:lvl8pPr marL="2742741" algn="ctr" rtl="0" fontAlgn="base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pitchFamily="34" charset="0"/>
        </a:defRPr>
      </a:lvl8pPr>
      <a:lvl9pPr marL="3656992" algn="ctr" rtl="0" fontAlgn="base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pitchFamily="34" charset="0"/>
        </a:defRPr>
      </a:lvl9pPr>
    </p:titleStyle>
    <p:bodyStyle>
      <a:lvl1pPr marL="685685" indent="-685685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6400" kern="1200">
          <a:solidFill>
            <a:schemeClr val="tx2"/>
          </a:solidFill>
          <a:latin typeface="+mn-lt"/>
          <a:ea typeface="+mn-ea"/>
          <a:cs typeface="+mn-cs"/>
        </a:defRPr>
      </a:lvl1pPr>
      <a:lvl2pPr marL="1485652" indent="-571404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5600" kern="1200">
          <a:solidFill>
            <a:schemeClr val="tx2"/>
          </a:solidFill>
          <a:latin typeface="+mn-lt"/>
          <a:ea typeface="+mn-ea"/>
          <a:cs typeface="+mn-cs"/>
        </a:defRPr>
      </a:lvl2pPr>
      <a:lvl3pPr marL="2285618" indent="-457125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4800" kern="1200">
          <a:solidFill>
            <a:schemeClr val="tx2"/>
          </a:solidFill>
          <a:latin typeface="+mn-lt"/>
          <a:ea typeface="+mn-ea"/>
          <a:cs typeface="+mn-cs"/>
        </a:defRPr>
      </a:lvl3pPr>
      <a:lvl4pPr marL="3199867" indent="-457125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4000" kern="1200">
          <a:solidFill>
            <a:schemeClr val="tx2"/>
          </a:solidFill>
          <a:latin typeface="+mn-lt"/>
          <a:ea typeface="+mn-ea"/>
          <a:cs typeface="+mn-cs"/>
        </a:defRPr>
      </a:lvl4pPr>
      <a:lvl5pPr marL="4114112" indent="-457125" algn="l" rtl="0" fontAlgn="base">
        <a:spcBef>
          <a:spcPct val="20000"/>
        </a:spcBef>
        <a:spcAft>
          <a:spcPct val="0"/>
        </a:spcAft>
        <a:buFont typeface="Arial" charset="0"/>
        <a:buChar char="»"/>
        <a:defRPr sz="4000" kern="1200">
          <a:solidFill>
            <a:schemeClr val="tx2"/>
          </a:solidFill>
          <a:latin typeface="+mn-lt"/>
          <a:ea typeface="+mn-ea"/>
          <a:cs typeface="+mn-cs"/>
        </a:defRPr>
      </a:lvl5pPr>
      <a:lvl6pPr marL="5028361" indent="-457125" algn="l" defTabSz="1828494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608" indent="-457125" algn="l" defTabSz="1828494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856" indent="-457125" algn="l" defTabSz="1828494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1104" indent="-457125" algn="l" defTabSz="1828494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182849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48" algn="l" defTabSz="182849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94" algn="l" defTabSz="182849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741" algn="l" defTabSz="182849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992" algn="l" defTabSz="182849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238" algn="l" defTabSz="182849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485" algn="l" defTabSz="182849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731" algn="l" defTabSz="182849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979" algn="l" defTabSz="182849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"/>
          <p:cNvSpPr/>
          <p:nvPr/>
        </p:nvSpPr>
        <p:spPr>
          <a:xfrm>
            <a:off x="7044646" y="1612233"/>
            <a:ext cx="11243354" cy="8640600"/>
          </a:xfrm>
          <a:custGeom>
            <a:avLst/>
            <a:gdLst>
              <a:gd name="connsiteX0" fmla="*/ 4052585 w 7495569"/>
              <a:gd name="connsiteY0" fmla="*/ 0 h 5760400"/>
              <a:gd name="connsiteX1" fmla="*/ 7413052 w 7495569"/>
              <a:gd name="connsiteY1" fmla="*/ 1786746 h 5760400"/>
              <a:gd name="connsiteX2" fmla="*/ 7495569 w 7495569"/>
              <a:gd name="connsiteY2" fmla="*/ 1922573 h 5760400"/>
              <a:gd name="connsiteX3" fmla="*/ 7495569 w 7495569"/>
              <a:gd name="connsiteY3" fmla="*/ 5760400 h 5760400"/>
              <a:gd name="connsiteX4" fmla="*/ 381273 w 7495569"/>
              <a:gd name="connsiteY4" fmla="*/ 5760400 h 5760400"/>
              <a:gd name="connsiteX5" fmla="*/ 318473 w 7495569"/>
              <a:gd name="connsiteY5" fmla="*/ 5630034 h 5760400"/>
              <a:gd name="connsiteX6" fmla="*/ 0 w 7495569"/>
              <a:gd name="connsiteY6" fmla="*/ 4052585 h 5760400"/>
              <a:gd name="connsiteX7" fmla="*/ 4052585 w 7495569"/>
              <a:gd name="connsiteY7" fmla="*/ 0 h 57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95569" h="5760400">
                <a:moveTo>
                  <a:pt x="4052585" y="0"/>
                </a:moveTo>
                <a:cubicBezTo>
                  <a:pt x="5451448" y="0"/>
                  <a:pt x="6684773" y="708752"/>
                  <a:pt x="7413052" y="1786746"/>
                </a:cubicBezTo>
                <a:lnTo>
                  <a:pt x="7495569" y="1922573"/>
                </a:lnTo>
                <a:lnTo>
                  <a:pt x="7495569" y="5760400"/>
                </a:lnTo>
                <a:lnTo>
                  <a:pt x="381273" y="5760400"/>
                </a:lnTo>
                <a:lnTo>
                  <a:pt x="318473" y="5630034"/>
                </a:lnTo>
                <a:cubicBezTo>
                  <a:pt x="113401" y="5145190"/>
                  <a:pt x="0" y="4612131"/>
                  <a:pt x="0" y="4052585"/>
                </a:cubicBezTo>
                <a:cubicBezTo>
                  <a:pt x="0" y="1814404"/>
                  <a:pt x="1814404" y="0"/>
                  <a:pt x="4052585" y="0"/>
                </a:cubicBezTo>
                <a:close/>
              </a:path>
            </a:pathLst>
          </a:custGeom>
          <a:solidFill>
            <a:srgbClr val="0B4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50"/>
          </a:p>
        </p:txBody>
      </p:sp>
      <p:sp>
        <p:nvSpPr>
          <p:cNvPr id="9" name="8"/>
          <p:cNvSpPr/>
          <p:nvPr/>
        </p:nvSpPr>
        <p:spPr>
          <a:xfrm>
            <a:off x="2" y="0"/>
            <a:ext cx="17744834" cy="9033255"/>
          </a:xfrm>
          <a:custGeom>
            <a:avLst/>
            <a:gdLst>
              <a:gd name="connsiteX0" fmla="*/ 0 w 11829889"/>
              <a:gd name="connsiteY0" fmla="*/ 0 h 6022170"/>
              <a:gd name="connsiteX1" fmla="*/ 11829889 w 11829889"/>
              <a:gd name="connsiteY1" fmla="*/ 0 h 6022170"/>
              <a:gd name="connsiteX2" fmla="*/ 11638999 w 11829889"/>
              <a:gd name="connsiteY2" fmla="*/ 372708 h 6022170"/>
              <a:gd name="connsiteX3" fmla="*/ 2146897 w 11829889"/>
              <a:gd name="connsiteY3" fmla="*/ 6022170 h 6022170"/>
              <a:gd name="connsiteX4" fmla="*/ 502925 w 11829889"/>
              <a:gd name="connsiteY4" fmla="*/ 5897788 h 6022170"/>
              <a:gd name="connsiteX5" fmla="*/ 0 w 11829889"/>
              <a:gd name="connsiteY5" fmla="*/ 5807975 h 6022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29889" h="6022170">
                <a:moveTo>
                  <a:pt x="0" y="0"/>
                </a:moveTo>
                <a:lnTo>
                  <a:pt x="11829889" y="0"/>
                </a:lnTo>
                <a:lnTo>
                  <a:pt x="11638999" y="372708"/>
                </a:lnTo>
                <a:cubicBezTo>
                  <a:pt x="9810981" y="3737782"/>
                  <a:pt x="6245713" y="6022170"/>
                  <a:pt x="2146897" y="6022170"/>
                </a:cubicBezTo>
                <a:cubicBezTo>
                  <a:pt x="1587968" y="6022170"/>
                  <a:pt x="1038959" y="5979692"/>
                  <a:pt x="502925" y="5897788"/>
                </a:cubicBezTo>
                <a:lnTo>
                  <a:pt x="0" y="5807975"/>
                </a:lnTo>
                <a:close/>
              </a:path>
            </a:pathLst>
          </a:cu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6"/>
          <p:cNvSpPr txBox="1"/>
          <p:nvPr/>
        </p:nvSpPr>
        <p:spPr>
          <a:xfrm>
            <a:off x="1046151" y="5340360"/>
            <a:ext cx="46323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9FD5CA"/>
                </a:solidFill>
              </a:rPr>
              <a:t>February 11, 2020, 5:30 p.m. </a:t>
            </a:r>
          </a:p>
          <a:p>
            <a:r>
              <a:rPr lang="en-US" altLang="zh-CN" sz="2800" dirty="0">
                <a:solidFill>
                  <a:srgbClr val="9FD5CA"/>
                </a:solidFill>
              </a:rPr>
              <a:t>Riverdale Grade School Library</a:t>
            </a:r>
            <a:endParaRPr lang="zh-CN" altLang="en-US" sz="2800" dirty="0">
              <a:solidFill>
                <a:srgbClr val="9FD5CA"/>
              </a:solidFill>
            </a:endParaRPr>
          </a:p>
        </p:txBody>
      </p:sp>
      <p:sp>
        <p:nvSpPr>
          <p:cNvPr id="10" name="9"/>
          <p:cNvSpPr/>
          <p:nvPr/>
        </p:nvSpPr>
        <p:spPr>
          <a:xfrm>
            <a:off x="1007096" y="3010184"/>
            <a:ext cx="1638621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Public Hearing - Water Rate Increase</a:t>
            </a:r>
            <a:endParaRPr lang="zh-CN" alt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4" name="13"/>
          <p:cNvSpPr/>
          <p:nvPr/>
        </p:nvSpPr>
        <p:spPr>
          <a:xfrm>
            <a:off x="2696746" y="6522713"/>
            <a:ext cx="184731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4050" dirty="0">
              <a:solidFill>
                <a:schemeClr val="bg1"/>
              </a:solidFill>
            </a:endParaRPr>
          </a:p>
        </p:txBody>
      </p:sp>
      <p:sp>
        <p:nvSpPr>
          <p:cNvPr id="8" name="6">
            <a:extLst>
              <a:ext uri="{FF2B5EF4-FFF2-40B4-BE49-F238E27FC236}">
                <a16:creationId xmlns:a16="http://schemas.microsoft.com/office/drawing/2014/main" id="{9EC0CB4E-9894-4EDB-9321-220FB9BB4711}"/>
              </a:ext>
            </a:extLst>
          </p:cNvPr>
          <p:cNvSpPr txBox="1"/>
          <p:nvPr/>
        </p:nvSpPr>
        <p:spPr>
          <a:xfrm>
            <a:off x="287016" y="174948"/>
            <a:ext cx="4674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9FD5CA"/>
                </a:solidFill>
              </a:rPr>
              <a:t>Palatine Hill Water District</a:t>
            </a:r>
            <a:endParaRPr lang="zh-CN" altLang="en-US" sz="3200" b="1" dirty="0">
              <a:solidFill>
                <a:srgbClr val="9FD5CA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2817C8-BCF7-42AB-97F1-D03403F5A45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36488" y="5550185"/>
            <a:ext cx="4751510" cy="469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69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818A5D9-AC37-4BDD-9C3D-B3748F9D886E}"/>
              </a:ext>
            </a:extLst>
          </p:cNvPr>
          <p:cNvSpPr/>
          <p:nvPr/>
        </p:nvSpPr>
        <p:spPr>
          <a:xfrm>
            <a:off x="0" y="5359400"/>
            <a:ext cx="18288000" cy="4927600"/>
          </a:xfrm>
          <a:prstGeom prst="rect">
            <a:avLst/>
          </a:prstGeom>
          <a:solidFill>
            <a:srgbClr val="0B48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4"/>
          <p:cNvSpPr txBox="1"/>
          <p:nvPr/>
        </p:nvSpPr>
        <p:spPr>
          <a:xfrm>
            <a:off x="4679504" y="6511652"/>
            <a:ext cx="8109901" cy="167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2000">
                <a:solidFill>
                  <a:schemeClr val="bg1"/>
                </a:solidFill>
                <a:latin typeface="方正细圆简体" panose="03000509000000000000" pitchFamily="65" charset="-122"/>
                <a:ea typeface="方正细圆简体" panose="03000509000000000000" pitchFamily="65" charset="-122"/>
              </a:defRPr>
            </a:lvl1pPr>
          </a:lstStyle>
          <a:p>
            <a:r>
              <a:rPr lang="en-US" altLang="zh-CN" sz="9600" b="1" dirty="0">
                <a:latin typeface="+mj-lt"/>
              </a:rPr>
              <a:t>Thank you!</a:t>
            </a:r>
            <a:endParaRPr lang="zh-CN" altLang="en-US" sz="9600" b="1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A48239-2EEC-4ADC-B954-1C025E7101F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056" y="216433"/>
            <a:ext cx="4751510" cy="469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672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072" y="318964"/>
            <a:ext cx="16560800" cy="1714500"/>
          </a:xfrm>
        </p:spPr>
        <p:txBody>
          <a:bodyPr>
            <a:noAutofit/>
          </a:bodyPr>
          <a:lstStyle/>
          <a:p>
            <a:pPr lvl="0"/>
            <a:r>
              <a:rPr lang="en-US" sz="5400" dirty="0">
                <a:solidFill>
                  <a:schemeClr val="tx2"/>
                </a:solidFill>
                <a:latin typeface="+mn-lt"/>
              </a:rPr>
              <a:t>Rate Comparison Data</a:t>
            </a: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699E9D26-FB5B-4157-8E59-BBD2D2B16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84960" y="9740085"/>
            <a:ext cx="3200400" cy="547688"/>
          </a:xfrm>
        </p:spPr>
        <p:txBody>
          <a:bodyPr/>
          <a:lstStyle/>
          <a:p>
            <a:pPr>
              <a:defRPr/>
            </a:pPr>
            <a:fld id="{F50F08A8-CAF5-46C0-BA38-3A4BAA68680E}" type="slidenum">
              <a:rPr lang="en-US" sz="1800"/>
              <a:pPr>
                <a:defRPr/>
              </a:pPr>
              <a:t>11</a:t>
            </a:fld>
            <a:endParaRPr lang="en-US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D52828-97D5-412A-A7F5-BD2175ACA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5032" y="2044524"/>
            <a:ext cx="18672050" cy="648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63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BB11D98-ECF9-4631-8EA5-EDC99C799B9B}"/>
              </a:ext>
            </a:extLst>
          </p:cNvPr>
          <p:cNvCxnSpPr>
            <a:cxnSpLocks/>
          </p:cNvCxnSpPr>
          <p:nvPr/>
        </p:nvCxnSpPr>
        <p:spPr>
          <a:xfrm flipH="1" flipV="1">
            <a:off x="4348224" y="9035903"/>
            <a:ext cx="745146" cy="714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D8D5B8EE-3D6A-4FD1-8911-DEB75710D441}"/>
              </a:ext>
            </a:extLst>
          </p:cNvPr>
          <p:cNvSpPr/>
          <p:nvPr/>
        </p:nvSpPr>
        <p:spPr>
          <a:xfrm>
            <a:off x="6191672" y="9890779"/>
            <a:ext cx="8513180" cy="2212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784960" y="9740085"/>
            <a:ext cx="3200400" cy="547688"/>
          </a:xfrm>
        </p:spPr>
        <p:txBody>
          <a:bodyPr/>
          <a:lstStyle/>
          <a:p>
            <a:pPr>
              <a:defRPr/>
            </a:pPr>
            <a:fld id="{F50F08A8-CAF5-46C0-BA38-3A4BAA68680E}" type="slidenum">
              <a:rPr lang="en-US" sz="1800"/>
              <a:pPr>
                <a:defRPr/>
              </a:pPr>
              <a:t>2</a:t>
            </a:fld>
            <a:endParaRPr lang="en-US" sz="1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858016B-4709-4D01-B02F-32004A58B2E0}"/>
              </a:ext>
            </a:extLst>
          </p:cNvPr>
          <p:cNvGrpSpPr/>
          <p:nvPr/>
        </p:nvGrpSpPr>
        <p:grpSpPr>
          <a:xfrm>
            <a:off x="4346105" y="1091671"/>
            <a:ext cx="9244667" cy="9195329"/>
            <a:chOff x="6817848" y="745873"/>
            <a:chExt cx="9244667" cy="9195329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69779D1-DBE5-499D-B726-C3999402777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17848" y="7479300"/>
              <a:ext cx="745146" cy="7143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7B3F3CA-267F-46F2-B04D-5DF6EF06664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39561" y="6217949"/>
              <a:ext cx="745146" cy="7143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7DF3623-B1E0-4450-9A3F-1258840CB22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17848" y="5018642"/>
              <a:ext cx="745146" cy="7143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978D17A6-1BC5-4739-A330-FA41CA77914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49675" y="3758972"/>
              <a:ext cx="745146" cy="7143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4CE38332-A983-4E1F-A603-2CDE7C9D23A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28836" y="2478018"/>
              <a:ext cx="745146" cy="7143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Shape 574"/>
            <p:cNvSpPr/>
            <p:nvPr/>
          </p:nvSpPr>
          <p:spPr>
            <a:xfrm>
              <a:off x="9007286" y="3803062"/>
              <a:ext cx="4914900" cy="55168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30000"/>
                </a:lnSpc>
                <a:defRPr sz="1800"/>
              </a:pPr>
              <a:endParaRPr sz="3000" dirty="0">
                <a:latin typeface="Calibri Light" panose="020F0302020204030204" pitchFamily="34" charset="0"/>
                <a:sym typeface="Roboto Bold"/>
              </a:endParaRPr>
            </a:p>
          </p:txBody>
        </p:sp>
        <p:sp>
          <p:nvSpPr>
            <p:cNvPr id="44" name="Shape 574">
              <a:extLst>
                <a:ext uri="{FF2B5EF4-FFF2-40B4-BE49-F238E27FC236}">
                  <a16:creationId xmlns:a16="http://schemas.microsoft.com/office/drawing/2014/main" id="{AF1BF33C-F873-4128-AA39-2C35298B1D37}"/>
                </a:ext>
              </a:extLst>
            </p:cNvPr>
            <p:cNvSpPr/>
            <p:nvPr/>
          </p:nvSpPr>
          <p:spPr>
            <a:xfrm>
              <a:off x="9007286" y="5281180"/>
              <a:ext cx="4914900" cy="55168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30000"/>
                </a:lnSpc>
                <a:defRPr sz="1800"/>
              </a:pPr>
              <a:endParaRPr lang="en-US" sz="3000" dirty="0">
                <a:latin typeface="Calibri Light" panose="020F0302020204030204" pitchFamily="34" charset="0"/>
                <a:sym typeface="Roboto Bold"/>
              </a:endParaRPr>
            </a:p>
          </p:txBody>
        </p:sp>
        <p:sp>
          <p:nvSpPr>
            <p:cNvPr id="48" name="Shape 574">
              <a:extLst>
                <a:ext uri="{FF2B5EF4-FFF2-40B4-BE49-F238E27FC236}">
                  <a16:creationId xmlns:a16="http://schemas.microsoft.com/office/drawing/2014/main" id="{1511CC95-86F0-4897-95C9-32DAF77E5160}"/>
                </a:ext>
              </a:extLst>
            </p:cNvPr>
            <p:cNvSpPr/>
            <p:nvPr/>
          </p:nvSpPr>
          <p:spPr>
            <a:xfrm>
              <a:off x="8879439" y="8326094"/>
              <a:ext cx="4914900" cy="55168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30000"/>
                </a:lnSpc>
                <a:defRPr sz="1800"/>
              </a:pPr>
              <a:endParaRPr sz="3000" dirty="0">
                <a:latin typeface="Calibri Light" panose="020F0302020204030204" pitchFamily="34" charset="0"/>
                <a:sym typeface="Roboto Bold"/>
              </a:endParaRP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7D32AB0-86EA-415E-A065-D7E53DA717B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18151" y="1207088"/>
              <a:ext cx="745146" cy="7143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33F3FBF-47E6-4F74-ADD9-9EC5918F3668}"/>
                </a:ext>
              </a:extLst>
            </p:cNvPr>
            <p:cNvGrpSpPr/>
            <p:nvPr/>
          </p:nvGrpSpPr>
          <p:grpSpPr>
            <a:xfrm>
              <a:off x="7166118" y="745873"/>
              <a:ext cx="8896397" cy="9195329"/>
              <a:chOff x="4208037" y="191371"/>
              <a:chExt cx="5930931" cy="6130219"/>
            </a:xfrm>
          </p:grpSpPr>
          <p:sp>
            <p:nvSpPr>
              <p:cNvPr id="18" name="Shape 574"/>
              <p:cNvSpPr/>
              <p:nvPr/>
            </p:nvSpPr>
            <p:spPr>
              <a:xfrm>
                <a:off x="5268532" y="332396"/>
                <a:ext cx="4357466" cy="30777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endParaRPr lang="en-US" sz="3000" dirty="0">
                  <a:ea typeface="Roboto Bold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Shape 579"/>
              <p:cNvSpPr/>
              <p:nvPr/>
            </p:nvSpPr>
            <p:spPr>
              <a:xfrm>
                <a:off x="4333878" y="1024804"/>
                <a:ext cx="633889" cy="635001"/>
              </a:xfrm>
              <a:prstGeom prst="roundRect">
                <a:avLst>
                  <a:gd name="adj" fmla="val 15000"/>
                </a:avLst>
              </a:prstGeom>
              <a:solidFill>
                <a:srgbClr val="407CC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 sz="4800" dirty="0"/>
              </a:p>
            </p:txBody>
          </p:sp>
          <p:sp>
            <p:nvSpPr>
              <p:cNvPr id="26" name="Shape 582"/>
              <p:cNvSpPr/>
              <p:nvPr/>
            </p:nvSpPr>
            <p:spPr>
              <a:xfrm>
                <a:off x="4333878" y="191371"/>
                <a:ext cx="633889" cy="635001"/>
              </a:xfrm>
              <a:prstGeom prst="roundRect">
                <a:avLst>
                  <a:gd name="adj" fmla="val 15000"/>
                </a:avLst>
              </a:prstGeom>
              <a:solidFill>
                <a:srgbClr val="0B48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 sz="4800" dirty="0"/>
              </a:p>
            </p:txBody>
          </p:sp>
          <p:sp>
            <p:nvSpPr>
              <p:cNvPr id="32" name="Shape 588"/>
              <p:cNvSpPr/>
              <p:nvPr/>
            </p:nvSpPr>
            <p:spPr>
              <a:xfrm>
                <a:off x="4333878" y="1860968"/>
                <a:ext cx="633889" cy="635001"/>
              </a:xfrm>
              <a:prstGeom prst="roundRect">
                <a:avLst>
                  <a:gd name="adj" fmla="val 15000"/>
                </a:avLst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 sz="4800" dirty="0"/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4431398" y="333834"/>
                <a:ext cx="279136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Calibri" panose="020F0502020204030204" pitchFamily="34" charset="0"/>
                    <a:ea typeface="Roboto Light"/>
                    <a:cs typeface="Roboto Light"/>
                    <a:sym typeface="Roboto Light"/>
                  </a:rPr>
                  <a:t>01</a:t>
                </a:r>
                <a:endParaRPr lang="en-US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" name="Shape 574"/>
              <p:cNvSpPr/>
              <p:nvPr/>
            </p:nvSpPr>
            <p:spPr>
              <a:xfrm>
                <a:off x="5345780" y="1204534"/>
                <a:ext cx="4080020" cy="30724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>
                  <a:defRPr sz="1800"/>
                </a:pPr>
                <a:endParaRPr lang="en-US" sz="3000" dirty="0">
                  <a:cs typeface="Calibri" panose="020F0502020204030204" pitchFamily="34" charset="0"/>
                  <a:sym typeface="Roboto Bold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4431398" y="1204534"/>
                <a:ext cx="279136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Calibri" panose="020F0502020204030204" pitchFamily="34" charset="0"/>
                    <a:ea typeface="Roboto Light"/>
                    <a:cs typeface="Roboto Light"/>
                    <a:sym typeface="Roboto Light"/>
                  </a:rPr>
                  <a:t>02</a:t>
                </a:r>
                <a:endParaRPr lang="en-US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4456419" y="2047590"/>
                <a:ext cx="279136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Calibri" panose="020F0502020204030204" pitchFamily="34" charset="0"/>
                    <a:ea typeface="Roboto Light"/>
                    <a:cs typeface="Roboto Light"/>
                    <a:sym typeface="Roboto Light"/>
                  </a:rPr>
                  <a:t>03</a:t>
                </a:r>
                <a:endParaRPr lang="en-US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4208037" y="5154876"/>
                <a:ext cx="279136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Calibri" panose="020F0502020204030204" pitchFamily="34" charset="0"/>
                    <a:ea typeface="Roboto Light"/>
                    <a:cs typeface="Roboto Light"/>
                    <a:sym typeface="Roboto Light"/>
                  </a:rPr>
                  <a:t>05</a:t>
                </a:r>
                <a:endParaRPr lang="en-US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" name="Shape 582">
                <a:extLst>
                  <a:ext uri="{FF2B5EF4-FFF2-40B4-BE49-F238E27FC236}">
                    <a16:creationId xmlns:a16="http://schemas.microsoft.com/office/drawing/2014/main" id="{19D7A5E0-A8DA-4BD1-87FA-8EFDB1239ED5}"/>
                  </a:ext>
                </a:extLst>
              </p:cNvPr>
              <p:cNvSpPr/>
              <p:nvPr/>
            </p:nvSpPr>
            <p:spPr>
              <a:xfrm>
                <a:off x="4321946" y="2695136"/>
                <a:ext cx="633889" cy="635001"/>
              </a:xfrm>
              <a:prstGeom prst="roundRect">
                <a:avLst>
                  <a:gd name="adj" fmla="val 15000"/>
                </a:avLst>
              </a:prstGeom>
              <a:solidFill>
                <a:srgbClr val="0B48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 sz="4800" dirty="0"/>
              </a:p>
            </p:txBody>
          </p:sp>
          <p:sp>
            <p:nvSpPr>
              <p:cNvPr id="29" name="Shape 588">
                <a:extLst>
                  <a:ext uri="{FF2B5EF4-FFF2-40B4-BE49-F238E27FC236}">
                    <a16:creationId xmlns:a16="http://schemas.microsoft.com/office/drawing/2014/main" id="{58246D1F-A9B1-4D0C-B834-81351C9C48E4}"/>
                  </a:ext>
                </a:extLst>
              </p:cNvPr>
              <p:cNvSpPr/>
              <p:nvPr/>
            </p:nvSpPr>
            <p:spPr>
              <a:xfrm>
                <a:off x="4309796" y="3484353"/>
                <a:ext cx="633889" cy="635001"/>
              </a:xfrm>
              <a:prstGeom prst="roundRect">
                <a:avLst>
                  <a:gd name="adj" fmla="val 15000"/>
                </a:avLst>
              </a:prstGeom>
              <a:solidFill>
                <a:srgbClr val="407CC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 sz="4800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A8F87C2-B0C0-4B8B-986F-4A03857546B9}"/>
                  </a:ext>
                </a:extLst>
              </p:cNvPr>
              <p:cNvSpPr/>
              <p:nvPr/>
            </p:nvSpPr>
            <p:spPr>
              <a:xfrm>
                <a:off x="4479946" y="2882144"/>
                <a:ext cx="279136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Calibri" panose="020F0502020204030204" pitchFamily="34" charset="0"/>
                    <a:ea typeface="Roboto Light"/>
                    <a:cs typeface="Roboto Light"/>
                    <a:sym typeface="Roboto Light"/>
                  </a:rPr>
                  <a:t>04</a:t>
                </a:r>
                <a:endParaRPr lang="en-US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378510C-AF88-42BE-AABB-BBE138ECDF95}"/>
                  </a:ext>
                </a:extLst>
              </p:cNvPr>
              <p:cNvSpPr/>
              <p:nvPr/>
            </p:nvSpPr>
            <p:spPr>
              <a:xfrm>
                <a:off x="4472621" y="3676819"/>
                <a:ext cx="279136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Calibri" panose="020F0502020204030204" pitchFamily="34" charset="0"/>
                    <a:ea typeface="Roboto Light"/>
                    <a:cs typeface="Roboto Light"/>
                    <a:sym typeface="Roboto Light"/>
                  </a:rPr>
                  <a:t>05</a:t>
                </a:r>
                <a:endParaRPr lang="en-US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3" name="Shape 574">
                <a:extLst>
                  <a:ext uri="{FF2B5EF4-FFF2-40B4-BE49-F238E27FC236}">
                    <a16:creationId xmlns:a16="http://schemas.microsoft.com/office/drawing/2014/main" id="{91D13412-819B-4D92-AEA7-D02E5F489A6E}"/>
                  </a:ext>
                </a:extLst>
              </p:cNvPr>
              <p:cNvSpPr/>
              <p:nvPr/>
            </p:nvSpPr>
            <p:spPr>
              <a:xfrm>
                <a:off x="5314141" y="2028494"/>
                <a:ext cx="4512654" cy="30777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>
                  <a:defRPr sz="1800"/>
                </a:pPr>
                <a:r>
                  <a:rPr lang="en-US" sz="3000" dirty="0">
                    <a:cs typeface="Calibri" panose="020F0502020204030204" pitchFamily="34" charset="0"/>
                    <a:sym typeface="Roboto Bold"/>
                  </a:rPr>
                  <a:t>Need for Water Rate Increase </a:t>
                </a:r>
              </a:p>
            </p:txBody>
          </p:sp>
          <p:sp>
            <p:nvSpPr>
              <p:cNvPr id="34" name="Shape 574">
                <a:extLst>
                  <a:ext uri="{FF2B5EF4-FFF2-40B4-BE49-F238E27FC236}">
                    <a16:creationId xmlns:a16="http://schemas.microsoft.com/office/drawing/2014/main" id="{08190E6B-6D83-4E3A-9E3A-9A798CEE451A}"/>
                  </a:ext>
                </a:extLst>
              </p:cNvPr>
              <p:cNvSpPr/>
              <p:nvPr/>
            </p:nvSpPr>
            <p:spPr>
              <a:xfrm>
                <a:off x="5319112" y="2824235"/>
                <a:ext cx="4291748" cy="30777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>
                  <a:defRPr sz="1800"/>
                </a:pPr>
                <a:r>
                  <a:rPr lang="en-US" sz="3000" dirty="0">
                    <a:cs typeface="Calibri" panose="020F0502020204030204" pitchFamily="34" charset="0"/>
                    <a:sym typeface="Roboto Bold"/>
                  </a:rPr>
                  <a:t>Alternatives Considered</a:t>
                </a:r>
              </a:p>
            </p:txBody>
          </p:sp>
          <p:sp>
            <p:nvSpPr>
              <p:cNvPr id="37" name="Shape 588">
                <a:extLst>
                  <a:ext uri="{FF2B5EF4-FFF2-40B4-BE49-F238E27FC236}">
                    <a16:creationId xmlns:a16="http://schemas.microsoft.com/office/drawing/2014/main" id="{5A4B92B3-C51D-49AD-BD45-CE4264FEFAAE}"/>
                  </a:ext>
                </a:extLst>
              </p:cNvPr>
              <p:cNvSpPr/>
              <p:nvPr/>
            </p:nvSpPr>
            <p:spPr>
              <a:xfrm>
                <a:off x="4308649" y="4314021"/>
                <a:ext cx="633889" cy="635001"/>
              </a:xfrm>
              <a:prstGeom prst="roundRect">
                <a:avLst>
                  <a:gd name="adj" fmla="val 15000"/>
                </a:avLst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 sz="4800" dirty="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9543739-835F-4AAA-B86C-097C33671FB0}"/>
                  </a:ext>
                </a:extLst>
              </p:cNvPr>
              <p:cNvSpPr/>
              <p:nvPr/>
            </p:nvSpPr>
            <p:spPr>
              <a:xfrm>
                <a:off x="4472585" y="4485691"/>
                <a:ext cx="279136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Calibri" panose="020F0502020204030204" pitchFamily="34" charset="0"/>
                    <a:ea typeface="Roboto Light"/>
                    <a:cs typeface="Roboto Light"/>
                    <a:sym typeface="Roboto Light"/>
                  </a:rPr>
                  <a:t>06</a:t>
                </a:r>
                <a:endParaRPr lang="en-US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1F05DC2-1719-4658-A8E6-AF4A512BD976}"/>
                  </a:ext>
                </a:extLst>
              </p:cNvPr>
              <p:cNvSpPr/>
              <p:nvPr/>
            </p:nvSpPr>
            <p:spPr>
              <a:xfrm>
                <a:off x="4479946" y="5326327"/>
                <a:ext cx="279136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Calibri" panose="020F0502020204030204" pitchFamily="34" charset="0"/>
                    <a:ea typeface="Roboto Light"/>
                    <a:cs typeface="Roboto Light"/>
                    <a:sym typeface="Roboto Light"/>
                  </a:rPr>
                  <a:t>07</a:t>
                </a:r>
                <a:endParaRPr lang="en-US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1" name="Shape 574">
                <a:extLst>
                  <a:ext uri="{FF2B5EF4-FFF2-40B4-BE49-F238E27FC236}">
                    <a16:creationId xmlns:a16="http://schemas.microsoft.com/office/drawing/2014/main" id="{575D5A5A-C439-4E1E-B10B-724CB737D340}"/>
                  </a:ext>
                </a:extLst>
              </p:cNvPr>
              <p:cNvSpPr/>
              <p:nvPr/>
            </p:nvSpPr>
            <p:spPr>
              <a:xfrm>
                <a:off x="5345780" y="3638957"/>
                <a:ext cx="4291544" cy="61555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>
                  <a:defRPr sz="1800"/>
                </a:pPr>
                <a:r>
                  <a:rPr lang="en-US" sz="3000" dirty="0">
                    <a:cs typeface="Calibri" panose="020F0502020204030204" pitchFamily="34" charset="0"/>
                  </a:rPr>
                  <a:t>Proposed 2020 Water Rate Increase – Typical Bill Impacts</a:t>
                </a:r>
                <a:endParaRPr sz="3000" dirty="0">
                  <a:cs typeface="Calibri" panose="020F0502020204030204" pitchFamily="34" charset="0"/>
                  <a:sym typeface="Roboto Bold"/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4FD20CE-86B1-444C-9AF1-4FCA04101D02}"/>
                  </a:ext>
                </a:extLst>
              </p:cNvPr>
              <p:cNvSpPr/>
              <p:nvPr/>
            </p:nvSpPr>
            <p:spPr>
              <a:xfrm>
                <a:off x="4442751" y="6075369"/>
                <a:ext cx="279136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Calibri" panose="020F0502020204030204" pitchFamily="34" charset="0"/>
                    <a:ea typeface="Roboto Light"/>
                    <a:cs typeface="Roboto Light"/>
                    <a:sym typeface="Roboto Light"/>
                  </a:rPr>
                  <a:t>08</a:t>
                </a:r>
                <a:endParaRPr lang="en-US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6" name="Shape 574">
                <a:extLst>
                  <a:ext uri="{FF2B5EF4-FFF2-40B4-BE49-F238E27FC236}">
                    <a16:creationId xmlns:a16="http://schemas.microsoft.com/office/drawing/2014/main" id="{181C76BF-EA62-4A6C-A007-741570E438F7}"/>
                  </a:ext>
                </a:extLst>
              </p:cNvPr>
              <p:cNvSpPr/>
              <p:nvPr/>
            </p:nvSpPr>
            <p:spPr>
              <a:xfrm>
                <a:off x="5300798" y="4451417"/>
                <a:ext cx="4838170" cy="36779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>
                  <a:lnSpc>
                    <a:spcPct val="130000"/>
                  </a:lnSpc>
                  <a:defRPr sz="1800"/>
                </a:pPr>
                <a:endParaRPr sz="3000" dirty="0">
                  <a:cs typeface="Calibri" panose="020F0502020204030204" pitchFamily="34" charset="0"/>
                  <a:sym typeface="Roboto Bold"/>
                </a:endParaRPr>
              </a:p>
            </p:txBody>
          </p:sp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87538A1-1335-4308-AB04-D385DA7E39DB}"/>
                </a:ext>
              </a:extLst>
            </p:cNvPr>
            <p:cNvCxnSpPr>
              <a:cxnSpLocks/>
            </p:cNvCxnSpPr>
            <p:nvPr/>
          </p:nvCxnSpPr>
          <p:spPr>
            <a:xfrm>
              <a:off x="6818152" y="1226788"/>
              <a:ext cx="25877" cy="747046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C492522F-3322-42B4-BCDF-E9016B58F3A9}"/>
              </a:ext>
            </a:extLst>
          </p:cNvPr>
          <p:cNvSpPr/>
          <p:nvPr/>
        </p:nvSpPr>
        <p:spPr>
          <a:xfrm>
            <a:off x="0" y="0"/>
            <a:ext cx="1946989" cy="10287000"/>
          </a:xfrm>
          <a:prstGeom prst="rect">
            <a:avLst/>
          </a:prstGeom>
          <a:solidFill>
            <a:srgbClr val="0B48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6200000">
            <a:off x="-1928945" y="6620837"/>
            <a:ext cx="58628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5400" b="1" dirty="0">
                <a:solidFill>
                  <a:schemeClr val="bg1"/>
                </a:solidFill>
              </a:rPr>
              <a:t>Agenda</a:t>
            </a:r>
          </a:p>
        </p:txBody>
      </p:sp>
      <p:grpSp>
        <p:nvGrpSpPr>
          <p:cNvPr id="52" name="14">
            <a:extLst>
              <a:ext uri="{FF2B5EF4-FFF2-40B4-BE49-F238E27FC236}">
                <a16:creationId xmlns:a16="http://schemas.microsoft.com/office/drawing/2014/main" id="{66F408AE-F541-4FAA-8D55-9CA0574C8EC4}"/>
              </a:ext>
            </a:extLst>
          </p:cNvPr>
          <p:cNvGrpSpPr/>
          <p:nvPr/>
        </p:nvGrpSpPr>
        <p:grpSpPr>
          <a:xfrm>
            <a:off x="1170611" y="642699"/>
            <a:ext cx="1552755" cy="1552755"/>
            <a:chOff x="4974665" y="1045065"/>
            <a:chExt cx="995940" cy="995940"/>
          </a:xfrm>
        </p:grpSpPr>
        <p:sp>
          <p:nvSpPr>
            <p:cNvPr id="54" name="13">
              <a:extLst>
                <a:ext uri="{FF2B5EF4-FFF2-40B4-BE49-F238E27FC236}">
                  <a16:creationId xmlns:a16="http://schemas.microsoft.com/office/drawing/2014/main" id="{2DD95A30-3A15-4961-912D-3D9A8952ECE0}"/>
                </a:ext>
              </a:extLst>
            </p:cNvPr>
            <p:cNvSpPr/>
            <p:nvPr/>
          </p:nvSpPr>
          <p:spPr>
            <a:xfrm>
              <a:off x="4974665" y="1045065"/>
              <a:ext cx="995940" cy="99594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4050">
                <a:solidFill>
                  <a:schemeClr val="tx2"/>
                </a:solidFill>
              </a:endParaRPr>
            </a:p>
          </p:txBody>
        </p:sp>
        <p:sp>
          <p:nvSpPr>
            <p:cNvPr id="63" name="11">
              <a:extLst>
                <a:ext uri="{FF2B5EF4-FFF2-40B4-BE49-F238E27FC236}">
                  <a16:creationId xmlns:a16="http://schemas.microsoft.com/office/drawing/2014/main" id="{87978DF3-1A86-4E0C-B823-94924FED3661}"/>
                </a:ext>
              </a:extLst>
            </p:cNvPr>
            <p:cNvSpPr/>
            <p:nvPr/>
          </p:nvSpPr>
          <p:spPr>
            <a:xfrm>
              <a:off x="5021093" y="1091492"/>
              <a:ext cx="903086" cy="903086"/>
            </a:xfrm>
            <a:prstGeom prst="ellipse">
              <a:avLst/>
            </a:prstGeom>
            <a:solidFill>
              <a:srgbClr val="9FD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6000" dirty="0">
                <a:solidFill>
                  <a:schemeClr val="tx2"/>
                </a:solidFill>
              </a:endParaRPr>
            </a:p>
          </p:txBody>
        </p:sp>
      </p:grpSp>
      <p:sp>
        <p:nvSpPr>
          <p:cNvPr id="65" name="Shape 1920">
            <a:extLst>
              <a:ext uri="{FF2B5EF4-FFF2-40B4-BE49-F238E27FC236}">
                <a16:creationId xmlns:a16="http://schemas.microsoft.com/office/drawing/2014/main" id="{95F1ED75-318A-41E0-AE4B-41588C40E83D}"/>
              </a:ext>
            </a:extLst>
          </p:cNvPr>
          <p:cNvSpPr/>
          <p:nvPr/>
        </p:nvSpPr>
        <p:spPr>
          <a:xfrm>
            <a:off x="1553958" y="1134861"/>
            <a:ext cx="731176" cy="731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98" y="14174"/>
                </a:moveTo>
                <a:cubicBezTo>
                  <a:pt x="18898" y="15003"/>
                  <a:pt x="18364" y="15523"/>
                  <a:pt x="17550" y="15523"/>
                </a:cubicBezTo>
                <a:lnTo>
                  <a:pt x="4051" y="15523"/>
                </a:lnTo>
                <a:cubicBezTo>
                  <a:pt x="3236" y="15523"/>
                  <a:pt x="2699" y="15003"/>
                  <a:pt x="2699" y="14174"/>
                </a:cubicBezTo>
                <a:cubicBezTo>
                  <a:pt x="2699" y="14174"/>
                  <a:pt x="2689" y="2198"/>
                  <a:pt x="2689" y="1346"/>
                </a:cubicBezTo>
                <a:lnTo>
                  <a:pt x="18907" y="1346"/>
                </a:lnTo>
                <a:cubicBezTo>
                  <a:pt x="18907" y="2706"/>
                  <a:pt x="18898" y="14174"/>
                  <a:pt x="18898" y="14174"/>
                </a:cubicBezTo>
                <a:cubicBezTo>
                  <a:pt x="18898" y="14174"/>
                  <a:pt x="18898" y="14174"/>
                  <a:pt x="18898" y="14174"/>
                </a:cubicBezTo>
                <a:close/>
                <a:moveTo>
                  <a:pt x="0" y="0"/>
                </a:moveTo>
                <a:lnTo>
                  <a:pt x="0" y="1352"/>
                </a:lnTo>
                <a:lnTo>
                  <a:pt x="1351" y="1352"/>
                </a:lnTo>
                <a:lnTo>
                  <a:pt x="1351" y="14174"/>
                </a:lnTo>
                <a:cubicBezTo>
                  <a:pt x="1351" y="15773"/>
                  <a:pt x="2459" y="16874"/>
                  <a:pt x="4051" y="16874"/>
                </a:cubicBezTo>
                <a:lnTo>
                  <a:pt x="8101" y="16874"/>
                </a:lnTo>
                <a:lnTo>
                  <a:pt x="5398" y="21600"/>
                </a:lnTo>
                <a:lnTo>
                  <a:pt x="7431" y="21590"/>
                </a:lnTo>
                <a:lnTo>
                  <a:pt x="10124" y="16874"/>
                </a:lnTo>
                <a:lnTo>
                  <a:pt x="11476" y="16874"/>
                </a:lnTo>
                <a:lnTo>
                  <a:pt x="14165" y="21590"/>
                </a:lnTo>
                <a:lnTo>
                  <a:pt x="16198" y="21600"/>
                </a:lnTo>
                <a:lnTo>
                  <a:pt x="13500" y="16874"/>
                </a:lnTo>
                <a:lnTo>
                  <a:pt x="17550" y="16874"/>
                </a:lnTo>
                <a:cubicBezTo>
                  <a:pt x="19138" y="16874"/>
                  <a:pt x="20249" y="15773"/>
                  <a:pt x="20249" y="14174"/>
                </a:cubicBezTo>
                <a:lnTo>
                  <a:pt x="20249" y="1352"/>
                </a:lnTo>
                <a:lnTo>
                  <a:pt x="21600" y="1352"/>
                </a:lnTo>
                <a:lnTo>
                  <a:pt x="21600" y="0"/>
                </a:lnTo>
                <a:cubicBezTo>
                  <a:pt x="21600" y="0"/>
                  <a:pt x="0" y="0"/>
                  <a:pt x="0" y="0"/>
                </a:cubicBezTo>
                <a:close/>
                <a:moveTo>
                  <a:pt x="6750" y="13499"/>
                </a:moveTo>
                <a:cubicBezTo>
                  <a:pt x="7121" y="13499"/>
                  <a:pt x="7425" y="13196"/>
                  <a:pt x="7425" y="12824"/>
                </a:cubicBezTo>
                <a:lnTo>
                  <a:pt x="7425" y="10125"/>
                </a:lnTo>
                <a:cubicBezTo>
                  <a:pt x="7425" y="9752"/>
                  <a:pt x="7121" y="9450"/>
                  <a:pt x="6750" y="9450"/>
                </a:cubicBezTo>
                <a:cubicBezTo>
                  <a:pt x="6378" y="9450"/>
                  <a:pt x="6074" y="9752"/>
                  <a:pt x="6074" y="10125"/>
                </a:cubicBezTo>
                <a:lnTo>
                  <a:pt x="6074" y="12824"/>
                </a:lnTo>
                <a:cubicBezTo>
                  <a:pt x="6074" y="13196"/>
                  <a:pt x="6378" y="13499"/>
                  <a:pt x="6750" y="13499"/>
                </a:cubicBezTo>
                <a:cubicBezTo>
                  <a:pt x="6750" y="13499"/>
                  <a:pt x="6750" y="13499"/>
                  <a:pt x="6750" y="13499"/>
                </a:cubicBezTo>
                <a:close/>
                <a:moveTo>
                  <a:pt x="14851" y="13499"/>
                </a:moveTo>
                <a:cubicBezTo>
                  <a:pt x="15223" y="13499"/>
                  <a:pt x="15523" y="13196"/>
                  <a:pt x="15523" y="12824"/>
                </a:cubicBezTo>
                <a:lnTo>
                  <a:pt x="15523" y="6750"/>
                </a:lnTo>
                <a:cubicBezTo>
                  <a:pt x="15523" y="6377"/>
                  <a:pt x="15223" y="6075"/>
                  <a:pt x="14851" y="6075"/>
                </a:cubicBezTo>
                <a:cubicBezTo>
                  <a:pt x="14478" y="6075"/>
                  <a:pt x="14175" y="6377"/>
                  <a:pt x="14175" y="6750"/>
                </a:cubicBezTo>
                <a:lnTo>
                  <a:pt x="14175" y="12824"/>
                </a:lnTo>
                <a:cubicBezTo>
                  <a:pt x="14175" y="13196"/>
                  <a:pt x="14478" y="13499"/>
                  <a:pt x="14851" y="13499"/>
                </a:cubicBezTo>
                <a:cubicBezTo>
                  <a:pt x="14851" y="13499"/>
                  <a:pt x="14851" y="13499"/>
                  <a:pt x="14851" y="13499"/>
                </a:cubicBezTo>
                <a:close/>
                <a:moveTo>
                  <a:pt x="10800" y="13499"/>
                </a:moveTo>
                <a:cubicBezTo>
                  <a:pt x="11172" y="13499"/>
                  <a:pt x="11476" y="13196"/>
                  <a:pt x="11476" y="12824"/>
                </a:cubicBezTo>
                <a:lnTo>
                  <a:pt x="11476" y="4727"/>
                </a:lnTo>
                <a:cubicBezTo>
                  <a:pt x="11476" y="4354"/>
                  <a:pt x="11172" y="4050"/>
                  <a:pt x="10800" y="4050"/>
                </a:cubicBezTo>
                <a:cubicBezTo>
                  <a:pt x="10427" y="4050"/>
                  <a:pt x="10124" y="4354"/>
                  <a:pt x="10124" y="4727"/>
                </a:cubicBezTo>
                <a:lnTo>
                  <a:pt x="10124" y="12824"/>
                </a:lnTo>
                <a:cubicBezTo>
                  <a:pt x="10124" y="13196"/>
                  <a:pt x="10427" y="13499"/>
                  <a:pt x="10800" y="13499"/>
                </a:cubicBezTo>
                <a:cubicBezTo>
                  <a:pt x="10800" y="13499"/>
                  <a:pt x="10800" y="13499"/>
                  <a:pt x="10800" y="13499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</p:txBody>
      </p:sp>
      <p:sp>
        <p:nvSpPr>
          <p:cNvPr id="45" name="Shape 582">
            <a:extLst>
              <a:ext uri="{FF2B5EF4-FFF2-40B4-BE49-F238E27FC236}">
                <a16:creationId xmlns:a16="http://schemas.microsoft.com/office/drawing/2014/main" id="{29593840-38C6-4E96-A5AF-C78BAEC096A2}"/>
              </a:ext>
            </a:extLst>
          </p:cNvPr>
          <p:cNvSpPr/>
          <p:nvPr/>
        </p:nvSpPr>
        <p:spPr>
          <a:xfrm>
            <a:off x="4822794" y="8456653"/>
            <a:ext cx="950834" cy="952502"/>
          </a:xfrm>
          <a:prstGeom prst="roundRect">
            <a:avLst>
              <a:gd name="adj" fmla="val 15000"/>
            </a:avLst>
          </a:prstGeom>
          <a:solidFill>
            <a:srgbClr val="0B486B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/>
            </a:pPr>
            <a:endParaRPr sz="4800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FBE9EDB-D940-4E77-80AA-984B51BA792F}"/>
              </a:ext>
            </a:extLst>
          </p:cNvPr>
          <p:cNvSpPr/>
          <p:nvPr/>
        </p:nvSpPr>
        <p:spPr>
          <a:xfrm>
            <a:off x="5082050" y="8717117"/>
            <a:ext cx="418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Roboto Light"/>
                <a:cs typeface="Roboto Light"/>
                <a:sym typeface="Roboto Light"/>
              </a:rPr>
              <a:t>07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7" name="Shape 574">
            <a:extLst>
              <a:ext uri="{FF2B5EF4-FFF2-40B4-BE49-F238E27FC236}">
                <a16:creationId xmlns:a16="http://schemas.microsoft.com/office/drawing/2014/main" id="{9A23B467-3553-4217-BD25-6361B022567B}"/>
              </a:ext>
            </a:extLst>
          </p:cNvPr>
          <p:cNvSpPr/>
          <p:nvPr/>
        </p:nvSpPr>
        <p:spPr>
          <a:xfrm>
            <a:off x="6282780" y="1345401"/>
            <a:ext cx="6768981" cy="461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 sz="1800"/>
            </a:pPr>
            <a:r>
              <a:rPr lang="en-US" sz="3000" dirty="0">
                <a:cs typeface="Calibri" panose="020F0502020204030204" pitchFamily="34" charset="0"/>
                <a:sym typeface="Roboto Bold"/>
              </a:rPr>
              <a:t>Water System Overview</a:t>
            </a:r>
          </a:p>
        </p:txBody>
      </p:sp>
      <p:sp>
        <p:nvSpPr>
          <p:cNvPr id="68" name="Shape 574">
            <a:extLst>
              <a:ext uri="{FF2B5EF4-FFF2-40B4-BE49-F238E27FC236}">
                <a16:creationId xmlns:a16="http://schemas.microsoft.com/office/drawing/2014/main" id="{5FD4A42C-0A69-4AD9-9809-2DDCCADAFF02}"/>
              </a:ext>
            </a:extLst>
          </p:cNvPr>
          <p:cNvSpPr/>
          <p:nvPr/>
        </p:nvSpPr>
        <p:spPr>
          <a:xfrm>
            <a:off x="6331179" y="2593449"/>
            <a:ext cx="6768981" cy="461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 sz="1800"/>
            </a:pPr>
            <a:r>
              <a:rPr lang="en-US" sz="3000" dirty="0">
                <a:cs typeface="Calibri" panose="020F0502020204030204" pitchFamily="34" charset="0"/>
                <a:sym typeface="Roboto Bold"/>
              </a:rPr>
              <a:t>Current and Historical Water Rates</a:t>
            </a:r>
          </a:p>
        </p:txBody>
      </p:sp>
      <p:sp>
        <p:nvSpPr>
          <p:cNvPr id="69" name="Shape 574">
            <a:extLst>
              <a:ext uri="{FF2B5EF4-FFF2-40B4-BE49-F238E27FC236}">
                <a16:creationId xmlns:a16="http://schemas.microsoft.com/office/drawing/2014/main" id="{30A821C8-5043-4403-B3FB-B87E37E2F8B9}"/>
              </a:ext>
            </a:extLst>
          </p:cNvPr>
          <p:cNvSpPr/>
          <p:nvPr/>
        </p:nvSpPr>
        <p:spPr>
          <a:xfrm>
            <a:off x="6400990" y="7601408"/>
            <a:ext cx="6768981" cy="461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 sz="1800"/>
            </a:pPr>
            <a:r>
              <a:rPr lang="en-US" sz="3000" dirty="0">
                <a:cs typeface="Calibri" panose="020F0502020204030204" pitchFamily="34" charset="0"/>
                <a:sym typeface="Roboto Bold"/>
              </a:rPr>
              <a:t>Future Water Rate Considerations</a:t>
            </a:r>
          </a:p>
        </p:txBody>
      </p:sp>
      <p:sp>
        <p:nvSpPr>
          <p:cNvPr id="70" name="Shape 574">
            <a:extLst>
              <a:ext uri="{FF2B5EF4-FFF2-40B4-BE49-F238E27FC236}">
                <a16:creationId xmlns:a16="http://schemas.microsoft.com/office/drawing/2014/main" id="{FDBF0AE5-8F6D-498D-BA21-DD7D1C6783CF}"/>
              </a:ext>
            </a:extLst>
          </p:cNvPr>
          <p:cNvSpPr/>
          <p:nvPr/>
        </p:nvSpPr>
        <p:spPr>
          <a:xfrm>
            <a:off x="6360988" y="8755278"/>
            <a:ext cx="6768981" cy="461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 sz="1800"/>
            </a:pPr>
            <a:r>
              <a:rPr lang="en-US" sz="3000" dirty="0">
                <a:cs typeface="Calibri" panose="020F0502020204030204" pitchFamily="34" charset="0"/>
                <a:sym typeface="Roboto Bold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785694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D5B8EE-3D6A-4FD1-8911-DEB75710D441}"/>
              </a:ext>
            </a:extLst>
          </p:cNvPr>
          <p:cNvSpPr/>
          <p:nvPr/>
        </p:nvSpPr>
        <p:spPr>
          <a:xfrm>
            <a:off x="6191672" y="9890779"/>
            <a:ext cx="8513180" cy="2212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784960" y="9740085"/>
            <a:ext cx="3200400" cy="547688"/>
          </a:xfrm>
        </p:spPr>
        <p:txBody>
          <a:bodyPr/>
          <a:lstStyle/>
          <a:p>
            <a:pPr>
              <a:defRPr/>
            </a:pPr>
            <a:fld id="{F50F08A8-CAF5-46C0-BA38-3A4BAA68680E}" type="slidenum">
              <a:rPr lang="en-US" sz="1800"/>
              <a:pPr>
                <a:defRPr/>
              </a:pPr>
              <a:t>3</a:t>
            </a:fld>
            <a:endParaRPr lang="en-US" sz="18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492522F-3322-42B4-BCDF-E9016B58F3A9}"/>
              </a:ext>
            </a:extLst>
          </p:cNvPr>
          <p:cNvSpPr/>
          <p:nvPr/>
        </p:nvSpPr>
        <p:spPr>
          <a:xfrm>
            <a:off x="0" y="0"/>
            <a:ext cx="1946989" cy="10287000"/>
          </a:xfrm>
          <a:prstGeom prst="rect">
            <a:avLst/>
          </a:prstGeom>
          <a:solidFill>
            <a:srgbClr val="0B48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6200000">
            <a:off x="-2584861" y="5964922"/>
            <a:ext cx="71746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5400" b="1" dirty="0">
                <a:solidFill>
                  <a:schemeClr val="bg1"/>
                </a:solidFill>
              </a:rPr>
              <a:t>Water System Overview</a:t>
            </a:r>
          </a:p>
        </p:txBody>
      </p:sp>
      <p:grpSp>
        <p:nvGrpSpPr>
          <p:cNvPr id="52" name="14">
            <a:extLst>
              <a:ext uri="{FF2B5EF4-FFF2-40B4-BE49-F238E27FC236}">
                <a16:creationId xmlns:a16="http://schemas.microsoft.com/office/drawing/2014/main" id="{66F408AE-F541-4FAA-8D55-9CA0574C8EC4}"/>
              </a:ext>
            </a:extLst>
          </p:cNvPr>
          <p:cNvGrpSpPr/>
          <p:nvPr/>
        </p:nvGrpSpPr>
        <p:grpSpPr>
          <a:xfrm>
            <a:off x="1170611" y="642699"/>
            <a:ext cx="1552755" cy="1552755"/>
            <a:chOff x="4974665" y="1045065"/>
            <a:chExt cx="995940" cy="995940"/>
          </a:xfrm>
        </p:grpSpPr>
        <p:sp>
          <p:nvSpPr>
            <p:cNvPr id="54" name="13">
              <a:extLst>
                <a:ext uri="{FF2B5EF4-FFF2-40B4-BE49-F238E27FC236}">
                  <a16:creationId xmlns:a16="http://schemas.microsoft.com/office/drawing/2014/main" id="{2DD95A30-3A15-4961-912D-3D9A8952ECE0}"/>
                </a:ext>
              </a:extLst>
            </p:cNvPr>
            <p:cNvSpPr/>
            <p:nvPr/>
          </p:nvSpPr>
          <p:spPr>
            <a:xfrm>
              <a:off x="4974665" y="1045065"/>
              <a:ext cx="995940" cy="99594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4050">
                <a:solidFill>
                  <a:schemeClr val="tx2"/>
                </a:solidFill>
              </a:endParaRPr>
            </a:p>
          </p:txBody>
        </p:sp>
        <p:sp>
          <p:nvSpPr>
            <p:cNvPr id="63" name="11">
              <a:extLst>
                <a:ext uri="{FF2B5EF4-FFF2-40B4-BE49-F238E27FC236}">
                  <a16:creationId xmlns:a16="http://schemas.microsoft.com/office/drawing/2014/main" id="{87978DF3-1A86-4E0C-B823-94924FED3661}"/>
                </a:ext>
              </a:extLst>
            </p:cNvPr>
            <p:cNvSpPr/>
            <p:nvPr/>
          </p:nvSpPr>
          <p:spPr>
            <a:xfrm>
              <a:off x="5021093" y="1091492"/>
              <a:ext cx="903086" cy="903086"/>
            </a:xfrm>
            <a:prstGeom prst="ellipse">
              <a:avLst/>
            </a:prstGeom>
            <a:solidFill>
              <a:srgbClr val="9FD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6000" dirty="0">
                <a:solidFill>
                  <a:schemeClr val="tx2"/>
                </a:solidFill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0F7FC2C-5DEC-4FF3-A3EB-5C5DA2A14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784" y="0"/>
            <a:ext cx="7948744" cy="10287000"/>
          </a:xfrm>
          <a:prstGeom prst="rect">
            <a:avLst/>
          </a:prstGeom>
        </p:spPr>
      </p:pic>
      <p:pic>
        <p:nvPicPr>
          <p:cNvPr id="7" name="Picture 6" descr="A picture containing room, blue, table, circuit&#10;&#10;Description automatically generated">
            <a:extLst>
              <a:ext uri="{FF2B5EF4-FFF2-40B4-BE49-F238E27FC236}">
                <a16:creationId xmlns:a16="http://schemas.microsoft.com/office/drawing/2014/main" id="{3D70CB89-1D2A-41E2-A3AD-F9FA6D2A40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30959" y="249683"/>
            <a:ext cx="3654001" cy="2740501"/>
          </a:xfrm>
          <a:prstGeom prst="rect">
            <a:avLst/>
          </a:prstGeom>
        </p:spPr>
      </p:pic>
      <p:pic>
        <p:nvPicPr>
          <p:cNvPr id="9" name="Picture 8" descr="A picture containing outdoor, building, rock, wood&#10;&#10;Description automatically generated">
            <a:extLst>
              <a:ext uri="{FF2B5EF4-FFF2-40B4-BE49-F238E27FC236}">
                <a16:creationId xmlns:a16="http://schemas.microsoft.com/office/drawing/2014/main" id="{2D26D2F9-6F60-4956-84E7-5D062B2A21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10845" y="5472004"/>
            <a:ext cx="4260082" cy="3195062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B2768B6-CE7D-4C6C-871A-C5BD200B3E35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10728176" y="1619934"/>
            <a:ext cx="3402783" cy="391619"/>
          </a:xfrm>
          <a:prstGeom prst="straightConnector1">
            <a:avLst/>
          </a:prstGeom>
          <a:ln w="635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7B5A844-B686-4B1D-8DFB-4B3883EC9A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8832" y="467262"/>
            <a:ext cx="2592288" cy="3456384"/>
          </a:xfrm>
          <a:prstGeom prst="rect">
            <a:avLst/>
          </a:prstGeom>
        </p:spPr>
      </p:pic>
      <p:pic>
        <p:nvPicPr>
          <p:cNvPr id="24" name="Picture 23" descr="A picture containing building, outdoor, stone, concrete&#10;&#10;Description automatically generated">
            <a:extLst>
              <a:ext uri="{FF2B5EF4-FFF2-40B4-BE49-F238E27FC236}">
                <a16:creationId xmlns:a16="http://schemas.microsoft.com/office/drawing/2014/main" id="{17C840D3-86C6-4859-8F5A-7B0C4BC9F3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2215099" y="6131533"/>
            <a:ext cx="3768357" cy="2826268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70078A7-8824-4545-800D-C04B2FB7EF02}"/>
              </a:ext>
            </a:extLst>
          </p:cNvPr>
          <p:cNvCxnSpPr>
            <a:stCxn id="5" idx="3"/>
          </p:cNvCxnSpPr>
          <p:nvPr/>
        </p:nvCxnSpPr>
        <p:spPr>
          <a:xfrm>
            <a:off x="5651120" y="2195454"/>
            <a:ext cx="2340753" cy="643790"/>
          </a:xfrm>
          <a:prstGeom prst="straightConnector1">
            <a:avLst/>
          </a:prstGeom>
          <a:ln w="635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3308776-9ACB-45C1-9AB2-966D907A57FE}"/>
              </a:ext>
            </a:extLst>
          </p:cNvPr>
          <p:cNvCxnSpPr>
            <a:cxnSpLocks/>
            <a:stCxn id="24" idx="0"/>
          </p:cNvCxnSpPr>
          <p:nvPr/>
        </p:nvCxnSpPr>
        <p:spPr>
          <a:xfrm flipV="1">
            <a:off x="5512412" y="3631332"/>
            <a:ext cx="3244249" cy="3913336"/>
          </a:xfrm>
          <a:prstGeom prst="straightConnector1">
            <a:avLst/>
          </a:prstGeom>
          <a:ln w="635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F18E36F-2206-446C-A24C-4CFA836693F8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10207866" y="4493373"/>
            <a:ext cx="3602979" cy="2576162"/>
          </a:xfrm>
          <a:prstGeom prst="straightConnector1">
            <a:avLst/>
          </a:prstGeom>
          <a:ln w="635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254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D5B8EE-3D6A-4FD1-8911-DEB75710D441}"/>
              </a:ext>
            </a:extLst>
          </p:cNvPr>
          <p:cNvSpPr/>
          <p:nvPr/>
        </p:nvSpPr>
        <p:spPr>
          <a:xfrm>
            <a:off x="6191672" y="9890779"/>
            <a:ext cx="8513180" cy="2212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784960" y="9740085"/>
            <a:ext cx="3200400" cy="547688"/>
          </a:xfrm>
        </p:spPr>
        <p:txBody>
          <a:bodyPr/>
          <a:lstStyle/>
          <a:p>
            <a:pPr>
              <a:defRPr/>
            </a:pPr>
            <a:fld id="{F50F08A8-CAF5-46C0-BA38-3A4BAA68680E}" type="slidenum">
              <a:rPr lang="en-US" sz="1800"/>
              <a:pPr>
                <a:defRPr/>
              </a:pPr>
              <a:t>4</a:t>
            </a:fld>
            <a:endParaRPr lang="en-US" sz="18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492522F-3322-42B4-BCDF-E9016B58F3A9}"/>
              </a:ext>
            </a:extLst>
          </p:cNvPr>
          <p:cNvSpPr/>
          <p:nvPr/>
        </p:nvSpPr>
        <p:spPr>
          <a:xfrm>
            <a:off x="0" y="0"/>
            <a:ext cx="1946989" cy="10287000"/>
          </a:xfrm>
          <a:prstGeom prst="rect">
            <a:avLst/>
          </a:prstGeom>
          <a:solidFill>
            <a:srgbClr val="0B48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6200000">
            <a:off x="-2584861" y="5133926"/>
            <a:ext cx="71746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5400" b="1" dirty="0">
                <a:solidFill>
                  <a:schemeClr val="bg1"/>
                </a:solidFill>
              </a:rPr>
              <a:t>Current and Historical Water Rates</a:t>
            </a:r>
          </a:p>
        </p:txBody>
      </p:sp>
      <p:grpSp>
        <p:nvGrpSpPr>
          <p:cNvPr id="52" name="14">
            <a:extLst>
              <a:ext uri="{FF2B5EF4-FFF2-40B4-BE49-F238E27FC236}">
                <a16:creationId xmlns:a16="http://schemas.microsoft.com/office/drawing/2014/main" id="{66F408AE-F541-4FAA-8D55-9CA0574C8EC4}"/>
              </a:ext>
            </a:extLst>
          </p:cNvPr>
          <p:cNvGrpSpPr/>
          <p:nvPr/>
        </p:nvGrpSpPr>
        <p:grpSpPr>
          <a:xfrm>
            <a:off x="1170611" y="642699"/>
            <a:ext cx="1552755" cy="1552755"/>
            <a:chOff x="4974665" y="1045065"/>
            <a:chExt cx="995940" cy="995940"/>
          </a:xfrm>
        </p:grpSpPr>
        <p:sp>
          <p:nvSpPr>
            <p:cNvPr id="54" name="13">
              <a:extLst>
                <a:ext uri="{FF2B5EF4-FFF2-40B4-BE49-F238E27FC236}">
                  <a16:creationId xmlns:a16="http://schemas.microsoft.com/office/drawing/2014/main" id="{2DD95A30-3A15-4961-912D-3D9A8952ECE0}"/>
                </a:ext>
              </a:extLst>
            </p:cNvPr>
            <p:cNvSpPr/>
            <p:nvPr/>
          </p:nvSpPr>
          <p:spPr>
            <a:xfrm>
              <a:off x="4974665" y="1045065"/>
              <a:ext cx="995940" cy="99594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4050">
                <a:solidFill>
                  <a:schemeClr val="tx2"/>
                </a:solidFill>
              </a:endParaRPr>
            </a:p>
          </p:txBody>
        </p:sp>
        <p:sp>
          <p:nvSpPr>
            <p:cNvPr id="63" name="11">
              <a:extLst>
                <a:ext uri="{FF2B5EF4-FFF2-40B4-BE49-F238E27FC236}">
                  <a16:creationId xmlns:a16="http://schemas.microsoft.com/office/drawing/2014/main" id="{87978DF3-1A86-4E0C-B823-94924FED3661}"/>
                </a:ext>
              </a:extLst>
            </p:cNvPr>
            <p:cNvSpPr/>
            <p:nvPr/>
          </p:nvSpPr>
          <p:spPr>
            <a:xfrm>
              <a:off x="5021093" y="1091492"/>
              <a:ext cx="903086" cy="903086"/>
            </a:xfrm>
            <a:prstGeom prst="ellipse">
              <a:avLst/>
            </a:prstGeom>
            <a:solidFill>
              <a:srgbClr val="9FD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6000" dirty="0">
                <a:solidFill>
                  <a:schemeClr val="tx2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0C6376E-2049-45F6-A772-F4E45FDB3E94}"/>
              </a:ext>
            </a:extLst>
          </p:cNvPr>
          <p:cNvSpPr txBox="1"/>
          <p:nvPr/>
        </p:nvSpPr>
        <p:spPr>
          <a:xfrm>
            <a:off x="3311352" y="1687116"/>
            <a:ext cx="14257584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Current Water Rate Structure</a:t>
            </a:r>
          </a:p>
          <a:p>
            <a:pPr marL="1199998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Base Charge (includes first 10 CCF)</a:t>
            </a:r>
          </a:p>
          <a:p>
            <a:pPr marL="1199998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3 tier usage charge</a:t>
            </a:r>
          </a:p>
          <a:p>
            <a:pPr marL="1199998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r>
              <a:rPr lang="en-US" dirty="0"/>
              <a:t>		</a:t>
            </a:r>
            <a:r>
              <a:rPr lang="en-US" sz="3000" dirty="0">
                <a:solidFill>
                  <a:schemeClr val="accent1"/>
                </a:solidFill>
              </a:rPr>
              <a:t>$100 for first 10 CCF</a:t>
            </a:r>
          </a:p>
          <a:p>
            <a:pPr lvl="1"/>
            <a:r>
              <a:rPr lang="en-US" sz="3000" dirty="0">
                <a:solidFill>
                  <a:schemeClr val="accent1"/>
                </a:solidFill>
              </a:rPr>
              <a:t>		$4.25 per CCF for 10-50</a:t>
            </a:r>
          </a:p>
          <a:p>
            <a:pPr lvl="1"/>
            <a:r>
              <a:rPr lang="en-US" sz="3000" dirty="0">
                <a:solidFill>
                  <a:schemeClr val="accent1"/>
                </a:solidFill>
              </a:rPr>
              <a:t>		$5.00 per CCF for 50-100</a:t>
            </a:r>
          </a:p>
          <a:p>
            <a:pPr lvl="1"/>
            <a:r>
              <a:rPr lang="en-US" sz="3000" dirty="0">
                <a:solidFill>
                  <a:schemeClr val="accent1"/>
                </a:solidFill>
              </a:rPr>
              <a:t>		$5.75 per CCF over 100</a:t>
            </a:r>
          </a:p>
          <a:p>
            <a:pPr marL="1199998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1199998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Previous Rate Increases: </a:t>
            </a:r>
          </a:p>
          <a:p>
            <a:pPr marL="1199998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2016 (current rates) </a:t>
            </a:r>
          </a:p>
          <a:p>
            <a:pPr marL="1199998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2011 </a:t>
            </a:r>
          </a:p>
          <a:p>
            <a:pPr marL="1199998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2009 </a:t>
            </a:r>
          </a:p>
          <a:p>
            <a:pPr marL="1199998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2006</a:t>
            </a:r>
          </a:p>
          <a:p>
            <a:pPr marL="1199998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853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D5B8EE-3D6A-4FD1-8911-DEB75710D441}"/>
              </a:ext>
            </a:extLst>
          </p:cNvPr>
          <p:cNvSpPr/>
          <p:nvPr/>
        </p:nvSpPr>
        <p:spPr>
          <a:xfrm>
            <a:off x="6191672" y="9890779"/>
            <a:ext cx="8513180" cy="2212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784960" y="9740085"/>
            <a:ext cx="3200400" cy="547688"/>
          </a:xfrm>
        </p:spPr>
        <p:txBody>
          <a:bodyPr/>
          <a:lstStyle/>
          <a:p>
            <a:pPr>
              <a:defRPr/>
            </a:pPr>
            <a:fld id="{F50F08A8-CAF5-46C0-BA38-3A4BAA68680E}" type="slidenum">
              <a:rPr lang="en-US" sz="1800"/>
              <a:pPr>
                <a:defRPr/>
              </a:pPr>
              <a:t>5</a:t>
            </a:fld>
            <a:endParaRPr lang="en-US" sz="18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492522F-3322-42B4-BCDF-E9016B58F3A9}"/>
              </a:ext>
            </a:extLst>
          </p:cNvPr>
          <p:cNvSpPr/>
          <p:nvPr/>
        </p:nvSpPr>
        <p:spPr>
          <a:xfrm>
            <a:off x="0" y="0"/>
            <a:ext cx="1946989" cy="10287000"/>
          </a:xfrm>
          <a:prstGeom prst="rect">
            <a:avLst/>
          </a:prstGeom>
          <a:solidFill>
            <a:srgbClr val="0B48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6200000">
            <a:off x="-3349220" y="4785065"/>
            <a:ext cx="87034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5400" b="1" dirty="0">
                <a:solidFill>
                  <a:schemeClr val="bg1"/>
                </a:solidFill>
              </a:rPr>
              <a:t>Need for Water Rate Increase</a:t>
            </a:r>
          </a:p>
        </p:txBody>
      </p:sp>
      <p:grpSp>
        <p:nvGrpSpPr>
          <p:cNvPr id="52" name="14">
            <a:extLst>
              <a:ext uri="{FF2B5EF4-FFF2-40B4-BE49-F238E27FC236}">
                <a16:creationId xmlns:a16="http://schemas.microsoft.com/office/drawing/2014/main" id="{66F408AE-F541-4FAA-8D55-9CA0574C8EC4}"/>
              </a:ext>
            </a:extLst>
          </p:cNvPr>
          <p:cNvGrpSpPr/>
          <p:nvPr/>
        </p:nvGrpSpPr>
        <p:grpSpPr>
          <a:xfrm>
            <a:off x="1170611" y="642699"/>
            <a:ext cx="1552755" cy="1552755"/>
            <a:chOff x="4974665" y="1045065"/>
            <a:chExt cx="995940" cy="995940"/>
          </a:xfrm>
        </p:grpSpPr>
        <p:sp>
          <p:nvSpPr>
            <p:cNvPr id="54" name="13">
              <a:extLst>
                <a:ext uri="{FF2B5EF4-FFF2-40B4-BE49-F238E27FC236}">
                  <a16:creationId xmlns:a16="http://schemas.microsoft.com/office/drawing/2014/main" id="{2DD95A30-3A15-4961-912D-3D9A8952ECE0}"/>
                </a:ext>
              </a:extLst>
            </p:cNvPr>
            <p:cNvSpPr/>
            <p:nvPr/>
          </p:nvSpPr>
          <p:spPr>
            <a:xfrm>
              <a:off x="4974665" y="1045065"/>
              <a:ext cx="995940" cy="99594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4050">
                <a:solidFill>
                  <a:schemeClr val="tx2"/>
                </a:solidFill>
              </a:endParaRPr>
            </a:p>
          </p:txBody>
        </p:sp>
        <p:sp>
          <p:nvSpPr>
            <p:cNvPr id="63" name="11">
              <a:extLst>
                <a:ext uri="{FF2B5EF4-FFF2-40B4-BE49-F238E27FC236}">
                  <a16:creationId xmlns:a16="http://schemas.microsoft.com/office/drawing/2014/main" id="{87978DF3-1A86-4E0C-B823-94924FED3661}"/>
                </a:ext>
              </a:extLst>
            </p:cNvPr>
            <p:cNvSpPr/>
            <p:nvPr/>
          </p:nvSpPr>
          <p:spPr>
            <a:xfrm>
              <a:off x="5021093" y="1091492"/>
              <a:ext cx="903086" cy="903086"/>
            </a:xfrm>
            <a:prstGeom prst="ellipse">
              <a:avLst/>
            </a:prstGeom>
            <a:solidFill>
              <a:srgbClr val="9FD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6000" dirty="0">
                <a:solidFill>
                  <a:schemeClr val="tx2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0C6376E-2049-45F6-A772-F4E45FDB3E94}"/>
              </a:ext>
            </a:extLst>
          </p:cNvPr>
          <p:cNvSpPr txBox="1"/>
          <p:nvPr/>
        </p:nvSpPr>
        <p:spPr>
          <a:xfrm>
            <a:off x="3311352" y="1687116"/>
            <a:ext cx="14257584" cy="10341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Inflationary Impacts</a:t>
            </a:r>
          </a:p>
          <a:p>
            <a:pPr marL="1199998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</a:rPr>
              <a:t>~10% increase in Consumer Price Index since 2016</a:t>
            </a:r>
          </a:p>
          <a:p>
            <a:pPr lvl="1"/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Increased System Renewal &amp; Replacement Costs</a:t>
            </a:r>
          </a:p>
          <a:p>
            <a:pPr marL="1199998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Construction costs (materials and labor) increasing faster than inflation</a:t>
            </a:r>
          </a:p>
          <a:p>
            <a:pPr marL="1199998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</a:rPr>
              <a:t>25% increase since 2015</a:t>
            </a:r>
          </a:p>
          <a:p>
            <a:pPr lvl="1"/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Wholesale Water Rates</a:t>
            </a:r>
          </a:p>
          <a:p>
            <a:pPr marL="1199998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20 Year Portland Water Bureau Wholesale Contract</a:t>
            </a:r>
          </a:p>
          <a:p>
            <a:pPr marL="2114244" lvl="2" indent="-285750">
              <a:buFont typeface="Arial" panose="020B0604020202020204" pitchFamily="34" charset="0"/>
              <a:buChar char="•"/>
            </a:pPr>
            <a:r>
              <a:rPr lang="en-US" sz="3200" dirty="0"/>
              <a:t>Rate Considers Peak Season and Peak Daily Usage</a:t>
            </a:r>
          </a:p>
          <a:p>
            <a:pPr marL="1199998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</a:rPr>
              <a:t>Average Annual Rate Increase (2016 to 2019) ~ 3% (~13% Cumulative)</a:t>
            </a:r>
          </a:p>
          <a:p>
            <a:pPr marL="1199998" lvl="1" indent="-285750"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rgbClr val="FF0000"/>
                </a:solidFill>
              </a:rPr>
              <a:t>Projected Cumulative Rate Increase (2019 to 2023) ~ 281%</a:t>
            </a:r>
          </a:p>
          <a:p>
            <a:pPr marL="2114244" lvl="2" indent="-285750">
              <a:buFont typeface="Arial" panose="020B0604020202020204" pitchFamily="34" charset="0"/>
              <a:buChar char="•"/>
            </a:pPr>
            <a:r>
              <a:rPr lang="en-US" sz="2800" dirty="0"/>
              <a:t>Washington Park Reservoir (2020-21) -- &gt;$200M</a:t>
            </a:r>
          </a:p>
          <a:p>
            <a:pPr marL="2114244" lvl="2" indent="-285750">
              <a:buFont typeface="Arial" panose="020B0604020202020204" pitchFamily="34" charset="0"/>
              <a:buChar char="•"/>
            </a:pPr>
            <a:r>
              <a:rPr lang="en-US" sz="2800" dirty="0"/>
              <a:t>Willamette River Crossing (2020-21) - ~$90M</a:t>
            </a:r>
          </a:p>
          <a:p>
            <a:pPr marL="2114244" lvl="2" indent="-285750">
              <a:buFont typeface="Arial" panose="020B0604020202020204" pitchFamily="34" charset="0"/>
              <a:buChar char="•"/>
            </a:pPr>
            <a:r>
              <a:rPr lang="en-US" sz="2800" dirty="0"/>
              <a:t>PWB Filtration Plant (2025 +/-) -- &gt;$800M </a:t>
            </a:r>
          </a:p>
          <a:p>
            <a:pPr marL="2114244" lvl="2" indent="-285750">
              <a:buFont typeface="Arial" panose="020B0604020202020204" pitchFamily="34" charset="0"/>
              <a:buChar char="•"/>
            </a:pPr>
            <a:r>
              <a:rPr lang="en-US" sz="2800" dirty="0"/>
              <a:t>Loss of Wholesale Customer Base (Tigard, TVWD, others…)</a:t>
            </a:r>
          </a:p>
          <a:p>
            <a:pPr lvl="2"/>
            <a:endParaRPr lang="en-US" sz="2800" dirty="0"/>
          </a:p>
          <a:p>
            <a:pPr marL="2114244" lvl="2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lvl="2"/>
            <a:endParaRPr lang="en-US" sz="3200" i="1" dirty="0">
              <a:solidFill>
                <a:srgbClr val="FF0000"/>
              </a:solidFill>
            </a:endParaRPr>
          </a:p>
          <a:p>
            <a:pPr marL="1199998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r>
              <a:rPr lang="en-US" dirty="0"/>
              <a:t>	</a:t>
            </a:r>
          </a:p>
          <a:p>
            <a:pPr marL="1199998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868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D5B8EE-3D6A-4FD1-8911-DEB75710D441}"/>
              </a:ext>
            </a:extLst>
          </p:cNvPr>
          <p:cNvSpPr/>
          <p:nvPr/>
        </p:nvSpPr>
        <p:spPr>
          <a:xfrm>
            <a:off x="6191672" y="9890779"/>
            <a:ext cx="8513180" cy="2212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784960" y="9740085"/>
            <a:ext cx="3200400" cy="547688"/>
          </a:xfrm>
        </p:spPr>
        <p:txBody>
          <a:bodyPr/>
          <a:lstStyle/>
          <a:p>
            <a:pPr>
              <a:defRPr/>
            </a:pPr>
            <a:fld id="{F50F08A8-CAF5-46C0-BA38-3A4BAA68680E}" type="slidenum">
              <a:rPr lang="en-US" sz="1800"/>
              <a:pPr>
                <a:defRPr/>
              </a:pPr>
              <a:t>6</a:t>
            </a:fld>
            <a:endParaRPr lang="en-US" sz="18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492522F-3322-42B4-BCDF-E9016B58F3A9}"/>
              </a:ext>
            </a:extLst>
          </p:cNvPr>
          <p:cNvSpPr/>
          <p:nvPr/>
        </p:nvSpPr>
        <p:spPr>
          <a:xfrm>
            <a:off x="0" y="0"/>
            <a:ext cx="1946989" cy="10287000"/>
          </a:xfrm>
          <a:prstGeom prst="rect">
            <a:avLst/>
          </a:prstGeom>
          <a:solidFill>
            <a:srgbClr val="0B48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6200000">
            <a:off x="-3349220" y="4785065"/>
            <a:ext cx="87034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5400" b="1" dirty="0">
                <a:solidFill>
                  <a:schemeClr val="bg1"/>
                </a:solidFill>
              </a:rPr>
              <a:t>Alternatives Considered</a:t>
            </a:r>
          </a:p>
        </p:txBody>
      </p:sp>
      <p:grpSp>
        <p:nvGrpSpPr>
          <p:cNvPr id="52" name="14">
            <a:extLst>
              <a:ext uri="{FF2B5EF4-FFF2-40B4-BE49-F238E27FC236}">
                <a16:creationId xmlns:a16="http://schemas.microsoft.com/office/drawing/2014/main" id="{66F408AE-F541-4FAA-8D55-9CA0574C8EC4}"/>
              </a:ext>
            </a:extLst>
          </p:cNvPr>
          <p:cNvGrpSpPr/>
          <p:nvPr/>
        </p:nvGrpSpPr>
        <p:grpSpPr>
          <a:xfrm>
            <a:off x="1170611" y="642699"/>
            <a:ext cx="1552755" cy="1552755"/>
            <a:chOff x="4974665" y="1045065"/>
            <a:chExt cx="995940" cy="995940"/>
          </a:xfrm>
        </p:grpSpPr>
        <p:sp>
          <p:nvSpPr>
            <p:cNvPr id="54" name="13">
              <a:extLst>
                <a:ext uri="{FF2B5EF4-FFF2-40B4-BE49-F238E27FC236}">
                  <a16:creationId xmlns:a16="http://schemas.microsoft.com/office/drawing/2014/main" id="{2DD95A30-3A15-4961-912D-3D9A8952ECE0}"/>
                </a:ext>
              </a:extLst>
            </p:cNvPr>
            <p:cNvSpPr/>
            <p:nvPr/>
          </p:nvSpPr>
          <p:spPr>
            <a:xfrm>
              <a:off x="4974665" y="1045065"/>
              <a:ext cx="995940" cy="99594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4050">
                <a:solidFill>
                  <a:schemeClr val="tx2"/>
                </a:solidFill>
              </a:endParaRPr>
            </a:p>
          </p:txBody>
        </p:sp>
        <p:sp>
          <p:nvSpPr>
            <p:cNvPr id="63" name="11">
              <a:extLst>
                <a:ext uri="{FF2B5EF4-FFF2-40B4-BE49-F238E27FC236}">
                  <a16:creationId xmlns:a16="http://schemas.microsoft.com/office/drawing/2014/main" id="{87978DF3-1A86-4E0C-B823-94924FED3661}"/>
                </a:ext>
              </a:extLst>
            </p:cNvPr>
            <p:cNvSpPr/>
            <p:nvPr/>
          </p:nvSpPr>
          <p:spPr>
            <a:xfrm>
              <a:off x="5021093" y="1091492"/>
              <a:ext cx="903086" cy="903086"/>
            </a:xfrm>
            <a:prstGeom prst="ellipse">
              <a:avLst/>
            </a:prstGeom>
            <a:solidFill>
              <a:srgbClr val="9FD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6000" dirty="0">
                <a:solidFill>
                  <a:schemeClr val="tx2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0C6376E-2049-45F6-A772-F4E45FDB3E94}"/>
              </a:ext>
            </a:extLst>
          </p:cNvPr>
          <p:cNvSpPr txBox="1"/>
          <p:nvPr/>
        </p:nvSpPr>
        <p:spPr>
          <a:xfrm>
            <a:off x="3311352" y="1687116"/>
            <a:ext cx="14257584" cy="10279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Reduced System Improvement Fund Transfers </a:t>
            </a:r>
          </a:p>
          <a:p>
            <a:pPr marL="1199998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Delays system improvements</a:t>
            </a:r>
          </a:p>
          <a:p>
            <a:pPr marL="1199998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Increased Risk to Service Reliability</a:t>
            </a:r>
          </a:p>
          <a:p>
            <a:pPr marL="1199998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Increased O&amp;M Cost</a:t>
            </a:r>
          </a:p>
          <a:p>
            <a:pPr lvl="1"/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Uniform Increase in Base and Usage Tiers</a:t>
            </a:r>
          </a:p>
          <a:p>
            <a:pPr marL="1199998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All customers receive a similar increase in bill</a:t>
            </a:r>
          </a:p>
          <a:p>
            <a:pPr marL="1199998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Doesn’t equitably reflect cost of service </a:t>
            </a:r>
          </a:p>
          <a:p>
            <a:pPr lvl="1"/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0000"/>
                </a:solidFill>
              </a:rPr>
              <a:t>Increase Base and Usage Tier Charges to Reflect Cost of Service </a:t>
            </a:r>
          </a:p>
          <a:p>
            <a:pPr marL="1199998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Base charge increase -- water system fixed costs</a:t>
            </a:r>
          </a:p>
          <a:p>
            <a:pPr marL="1199998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Incrementally larger increase for usage tier – wholesale rate impacts</a:t>
            </a:r>
          </a:p>
          <a:p>
            <a:pPr marL="1199998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Typical bi-monthly bill increase for all customers: </a:t>
            </a:r>
            <a:r>
              <a:rPr lang="en-US" sz="3200" b="1" dirty="0"/>
              <a:t>40% to 50%</a:t>
            </a:r>
          </a:p>
          <a:p>
            <a:pPr marL="1199998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Other Alternatives</a:t>
            </a:r>
          </a:p>
          <a:p>
            <a:pPr marL="1199998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Change supply source… </a:t>
            </a:r>
          </a:p>
          <a:p>
            <a:pPr marL="1199998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Bond for system improvements</a:t>
            </a:r>
          </a:p>
          <a:p>
            <a:pPr lvl="2"/>
            <a:endParaRPr lang="en-US" sz="3200" i="1" dirty="0">
              <a:solidFill>
                <a:srgbClr val="FF0000"/>
              </a:solidFill>
            </a:endParaRPr>
          </a:p>
          <a:p>
            <a:pPr marL="1199998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r>
              <a:rPr lang="en-US" dirty="0"/>
              <a:t>	</a:t>
            </a:r>
          </a:p>
          <a:p>
            <a:pPr marL="1199998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32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072" y="318964"/>
            <a:ext cx="16560800" cy="1714500"/>
          </a:xfrm>
        </p:spPr>
        <p:txBody>
          <a:bodyPr>
            <a:noAutofit/>
          </a:bodyPr>
          <a:lstStyle/>
          <a:p>
            <a:pPr lvl="0"/>
            <a:r>
              <a:rPr lang="en-US" sz="5400" dirty="0">
                <a:solidFill>
                  <a:schemeClr val="tx2"/>
                </a:solidFill>
                <a:latin typeface="+mn-lt"/>
              </a:rPr>
              <a:t>Rate Increase – Typical Monthly Bill Impact</a:t>
            </a: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699E9D26-FB5B-4157-8E59-BBD2D2B16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84960" y="9740085"/>
            <a:ext cx="3200400" cy="547688"/>
          </a:xfrm>
        </p:spPr>
        <p:txBody>
          <a:bodyPr/>
          <a:lstStyle/>
          <a:p>
            <a:pPr>
              <a:defRPr/>
            </a:pPr>
            <a:fld id="{F50F08A8-CAF5-46C0-BA38-3A4BAA68680E}" type="slidenum">
              <a:rPr lang="en-US" sz="1800"/>
              <a:pPr>
                <a:defRPr/>
              </a:pPr>
              <a:t>7</a:t>
            </a:fld>
            <a:endParaRPr lang="en-US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8B16EA-A1C8-4F9F-AD92-2FE3EDBF9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7040" y="2033464"/>
            <a:ext cx="18724426" cy="541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387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D5B8EE-3D6A-4FD1-8911-DEB75710D441}"/>
              </a:ext>
            </a:extLst>
          </p:cNvPr>
          <p:cNvSpPr/>
          <p:nvPr/>
        </p:nvSpPr>
        <p:spPr>
          <a:xfrm>
            <a:off x="6191672" y="9890779"/>
            <a:ext cx="8513180" cy="2212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784960" y="9740085"/>
            <a:ext cx="3200400" cy="547688"/>
          </a:xfrm>
        </p:spPr>
        <p:txBody>
          <a:bodyPr/>
          <a:lstStyle/>
          <a:p>
            <a:pPr>
              <a:defRPr/>
            </a:pPr>
            <a:fld id="{F50F08A8-CAF5-46C0-BA38-3A4BAA68680E}" type="slidenum">
              <a:rPr lang="en-US" sz="1800"/>
              <a:pPr>
                <a:defRPr/>
              </a:pPr>
              <a:t>8</a:t>
            </a:fld>
            <a:endParaRPr lang="en-US" sz="18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492522F-3322-42B4-BCDF-E9016B58F3A9}"/>
              </a:ext>
            </a:extLst>
          </p:cNvPr>
          <p:cNvSpPr/>
          <p:nvPr/>
        </p:nvSpPr>
        <p:spPr>
          <a:xfrm>
            <a:off x="0" y="0"/>
            <a:ext cx="1946989" cy="10287000"/>
          </a:xfrm>
          <a:prstGeom prst="rect">
            <a:avLst/>
          </a:prstGeom>
          <a:solidFill>
            <a:srgbClr val="0B48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6200000">
            <a:off x="-3349220" y="4785065"/>
            <a:ext cx="87034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5400" b="1" dirty="0">
                <a:solidFill>
                  <a:schemeClr val="bg1"/>
                </a:solidFill>
              </a:rPr>
              <a:t>Future Rate Considerations</a:t>
            </a:r>
          </a:p>
        </p:txBody>
      </p:sp>
      <p:grpSp>
        <p:nvGrpSpPr>
          <p:cNvPr id="52" name="14">
            <a:extLst>
              <a:ext uri="{FF2B5EF4-FFF2-40B4-BE49-F238E27FC236}">
                <a16:creationId xmlns:a16="http://schemas.microsoft.com/office/drawing/2014/main" id="{66F408AE-F541-4FAA-8D55-9CA0574C8EC4}"/>
              </a:ext>
            </a:extLst>
          </p:cNvPr>
          <p:cNvGrpSpPr/>
          <p:nvPr/>
        </p:nvGrpSpPr>
        <p:grpSpPr>
          <a:xfrm>
            <a:off x="1170611" y="642699"/>
            <a:ext cx="1552755" cy="1552755"/>
            <a:chOff x="4974665" y="1045065"/>
            <a:chExt cx="995940" cy="995940"/>
          </a:xfrm>
        </p:grpSpPr>
        <p:sp>
          <p:nvSpPr>
            <p:cNvPr id="54" name="13">
              <a:extLst>
                <a:ext uri="{FF2B5EF4-FFF2-40B4-BE49-F238E27FC236}">
                  <a16:creationId xmlns:a16="http://schemas.microsoft.com/office/drawing/2014/main" id="{2DD95A30-3A15-4961-912D-3D9A8952ECE0}"/>
                </a:ext>
              </a:extLst>
            </p:cNvPr>
            <p:cNvSpPr/>
            <p:nvPr/>
          </p:nvSpPr>
          <p:spPr>
            <a:xfrm>
              <a:off x="4974665" y="1045065"/>
              <a:ext cx="995940" cy="99594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4050">
                <a:solidFill>
                  <a:schemeClr val="tx2"/>
                </a:solidFill>
              </a:endParaRPr>
            </a:p>
          </p:txBody>
        </p:sp>
        <p:sp>
          <p:nvSpPr>
            <p:cNvPr id="63" name="11">
              <a:extLst>
                <a:ext uri="{FF2B5EF4-FFF2-40B4-BE49-F238E27FC236}">
                  <a16:creationId xmlns:a16="http://schemas.microsoft.com/office/drawing/2014/main" id="{87978DF3-1A86-4E0C-B823-94924FED3661}"/>
                </a:ext>
              </a:extLst>
            </p:cNvPr>
            <p:cNvSpPr/>
            <p:nvPr/>
          </p:nvSpPr>
          <p:spPr>
            <a:xfrm>
              <a:off x="5021093" y="1091492"/>
              <a:ext cx="903086" cy="903086"/>
            </a:xfrm>
            <a:prstGeom prst="ellipse">
              <a:avLst/>
            </a:prstGeom>
            <a:solidFill>
              <a:srgbClr val="9FD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6000" dirty="0">
                <a:solidFill>
                  <a:schemeClr val="tx2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0C6376E-2049-45F6-A772-F4E45FDB3E94}"/>
              </a:ext>
            </a:extLst>
          </p:cNvPr>
          <p:cNvSpPr txBox="1"/>
          <p:nvPr/>
        </p:nvSpPr>
        <p:spPr>
          <a:xfrm>
            <a:off x="3311352" y="1687116"/>
            <a:ext cx="14257584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PWB Wholesale Rate Forecast</a:t>
            </a:r>
          </a:p>
          <a:p>
            <a:pPr marL="1199998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Currently forecasted wholesale rate increases will require the District to raise rates </a:t>
            </a:r>
            <a:r>
              <a:rPr lang="en-US" sz="3200" u="sng" dirty="0"/>
              <a:t>more frequently</a:t>
            </a:r>
          </a:p>
          <a:p>
            <a:pPr lvl="1"/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Changes to PWB Wholesale Contract</a:t>
            </a:r>
          </a:p>
          <a:p>
            <a:pPr marL="1199998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Contract expires in 2026</a:t>
            </a:r>
          </a:p>
          <a:p>
            <a:pPr marL="1199998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Wholesalers currently evaluating alternative contract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System Renewal and Replacement Investments</a:t>
            </a:r>
          </a:p>
          <a:p>
            <a:pPr marL="1199998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Aging infrastructure (1920s and 1950s Cast Iron Pipe)</a:t>
            </a:r>
          </a:p>
          <a:p>
            <a:pPr marL="1199998" lvl="1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1199998" lvl="1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307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E71819F-DA9E-4ADC-AF1F-417757A7E563}"/>
              </a:ext>
            </a:extLst>
          </p:cNvPr>
          <p:cNvSpPr/>
          <p:nvPr/>
        </p:nvSpPr>
        <p:spPr>
          <a:xfrm>
            <a:off x="0" y="5359400"/>
            <a:ext cx="18288000" cy="4927600"/>
          </a:xfrm>
          <a:prstGeom prst="rect">
            <a:avLst/>
          </a:prstGeom>
          <a:solidFill>
            <a:srgbClr val="0B48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25">
            <a:extLst>
              <a:ext uri="{FF2B5EF4-FFF2-40B4-BE49-F238E27FC236}">
                <a16:creationId xmlns:a16="http://schemas.microsoft.com/office/drawing/2014/main" id="{833BA3A5-EAA6-4A57-B501-354A4B0EF26D}"/>
              </a:ext>
            </a:extLst>
          </p:cNvPr>
          <p:cNvSpPr/>
          <p:nvPr/>
        </p:nvSpPr>
        <p:spPr>
          <a:xfrm>
            <a:off x="7285158" y="6715204"/>
            <a:ext cx="3717684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70633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800" b="1" dirty="0">
                <a:solidFill>
                  <a:schemeClr val="bg1"/>
                </a:solidFill>
              </a:rPr>
              <a:t>Q&amp;A</a:t>
            </a:r>
          </a:p>
        </p:txBody>
      </p:sp>
      <p:grpSp>
        <p:nvGrpSpPr>
          <p:cNvPr id="4" name="14">
            <a:extLst>
              <a:ext uri="{FF2B5EF4-FFF2-40B4-BE49-F238E27FC236}">
                <a16:creationId xmlns:a16="http://schemas.microsoft.com/office/drawing/2014/main" id="{98C9DF8E-22C3-4D43-8FB0-E7C71744FB78}"/>
              </a:ext>
            </a:extLst>
          </p:cNvPr>
          <p:cNvGrpSpPr/>
          <p:nvPr/>
        </p:nvGrpSpPr>
        <p:grpSpPr>
          <a:xfrm>
            <a:off x="935088" y="1255068"/>
            <a:ext cx="4824538" cy="4824538"/>
            <a:chOff x="4974665" y="1045065"/>
            <a:chExt cx="995940" cy="995940"/>
          </a:xfrm>
        </p:grpSpPr>
        <p:sp>
          <p:nvSpPr>
            <p:cNvPr id="6" name="13">
              <a:extLst>
                <a:ext uri="{FF2B5EF4-FFF2-40B4-BE49-F238E27FC236}">
                  <a16:creationId xmlns:a16="http://schemas.microsoft.com/office/drawing/2014/main" id="{C84AC310-C325-429D-ACE1-28231DBBD496}"/>
                </a:ext>
              </a:extLst>
            </p:cNvPr>
            <p:cNvSpPr/>
            <p:nvPr/>
          </p:nvSpPr>
          <p:spPr>
            <a:xfrm>
              <a:off x="4974665" y="1045065"/>
              <a:ext cx="995940" cy="99594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4050">
                <a:solidFill>
                  <a:schemeClr val="tx2"/>
                </a:solidFill>
              </a:endParaRPr>
            </a:p>
          </p:txBody>
        </p:sp>
        <p:sp>
          <p:nvSpPr>
            <p:cNvPr id="7" name="11">
              <a:extLst>
                <a:ext uri="{FF2B5EF4-FFF2-40B4-BE49-F238E27FC236}">
                  <a16:creationId xmlns:a16="http://schemas.microsoft.com/office/drawing/2014/main" id="{57845751-3C06-4922-9FB3-94AE030962EF}"/>
                </a:ext>
              </a:extLst>
            </p:cNvPr>
            <p:cNvSpPr/>
            <p:nvPr/>
          </p:nvSpPr>
          <p:spPr>
            <a:xfrm>
              <a:off x="5021092" y="1091492"/>
              <a:ext cx="903086" cy="903086"/>
            </a:xfrm>
            <a:prstGeom prst="ellipse">
              <a:avLst/>
            </a:prstGeom>
            <a:solidFill>
              <a:srgbClr val="9FD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6000" dirty="0">
                <a:solidFill>
                  <a:schemeClr val="tx2"/>
                </a:solidFill>
              </a:endParaRPr>
            </a:p>
          </p:txBody>
        </p:sp>
      </p:grpSp>
      <p:sp>
        <p:nvSpPr>
          <p:cNvPr id="8" name="Shape 317">
            <a:extLst>
              <a:ext uri="{FF2B5EF4-FFF2-40B4-BE49-F238E27FC236}">
                <a16:creationId xmlns:a16="http://schemas.microsoft.com/office/drawing/2014/main" id="{542123C0-C2C7-4F4F-A667-64397FF9D6DE}"/>
              </a:ext>
            </a:extLst>
          </p:cNvPr>
          <p:cNvSpPr/>
          <p:nvPr/>
        </p:nvSpPr>
        <p:spPr>
          <a:xfrm>
            <a:off x="1511154" y="2073836"/>
            <a:ext cx="3576760" cy="26827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64" y="16653"/>
                </a:moveTo>
                <a:cubicBezTo>
                  <a:pt x="17800" y="16782"/>
                  <a:pt x="17708" y="17031"/>
                  <a:pt x="17733" y="17282"/>
                </a:cubicBezTo>
                <a:cubicBezTo>
                  <a:pt x="17876" y="18704"/>
                  <a:pt x="18345" y="19747"/>
                  <a:pt x="18652" y="20300"/>
                </a:cubicBezTo>
                <a:cubicBezTo>
                  <a:pt x="17373" y="20102"/>
                  <a:pt x="16297" y="19012"/>
                  <a:pt x="15593" y="18085"/>
                </a:cubicBezTo>
                <a:cubicBezTo>
                  <a:pt x="15487" y="17946"/>
                  <a:pt x="15336" y="17878"/>
                  <a:pt x="15191" y="17907"/>
                </a:cubicBezTo>
                <a:cubicBezTo>
                  <a:pt x="14794" y="17972"/>
                  <a:pt x="14413" y="18008"/>
                  <a:pt x="14059" y="18008"/>
                </a:cubicBezTo>
                <a:cubicBezTo>
                  <a:pt x="13532" y="18008"/>
                  <a:pt x="13012" y="17939"/>
                  <a:pt x="12507" y="17811"/>
                </a:cubicBezTo>
                <a:cubicBezTo>
                  <a:pt x="15275" y="16244"/>
                  <a:pt x="17172" y="13075"/>
                  <a:pt x="17172" y="9428"/>
                </a:cubicBezTo>
                <a:cubicBezTo>
                  <a:pt x="17172" y="7594"/>
                  <a:pt x="16691" y="5881"/>
                  <a:pt x="15862" y="4430"/>
                </a:cubicBezTo>
                <a:cubicBezTo>
                  <a:pt x="18616" y="5258"/>
                  <a:pt x="20637" y="7926"/>
                  <a:pt x="20637" y="11085"/>
                </a:cubicBezTo>
                <a:cubicBezTo>
                  <a:pt x="20637" y="13296"/>
                  <a:pt x="19663" y="15327"/>
                  <a:pt x="17964" y="16653"/>
                </a:cubicBezTo>
                <a:cubicBezTo>
                  <a:pt x="17964" y="16653"/>
                  <a:pt x="17964" y="16653"/>
                  <a:pt x="17964" y="16653"/>
                </a:cubicBezTo>
                <a:close/>
                <a:moveTo>
                  <a:pt x="8586" y="16321"/>
                </a:moveTo>
                <a:cubicBezTo>
                  <a:pt x="8221" y="16321"/>
                  <a:pt x="7830" y="16284"/>
                  <a:pt x="7423" y="16213"/>
                </a:cubicBezTo>
                <a:cubicBezTo>
                  <a:pt x="7128" y="16166"/>
                  <a:pt x="6828" y="16295"/>
                  <a:pt x="6617" y="16576"/>
                </a:cubicBezTo>
                <a:cubicBezTo>
                  <a:pt x="6100" y="17255"/>
                  <a:pt x="5387" y="18023"/>
                  <a:pt x="4551" y="18465"/>
                </a:cubicBezTo>
                <a:cubicBezTo>
                  <a:pt x="4771" y="17848"/>
                  <a:pt x="4966" y="17089"/>
                  <a:pt x="5056" y="16197"/>
                </a:cubicBezTo>
                <a:cubicBezTo>
                  <a:pt x="5108" y="15694"/>
                  <a:pt x="4926" y="15198"/>
                  <a:pt x="4594" y="14938"/>
                </a:cubicBezTo>
                <a:cubicBezTo>
                  <a:pt x="2897" y="13615"/>
                  <a:pt x="1925" y="11607"/>
                  <a:pt x="1925" y="9428"/>
                </a:cubicBezTo>
                <a:cubicBezTo>
                  <a:pt x="1925" y="5627"/>
                  <a:pt x="4913" y="2534"/>
                  <a:pt x="8586" y="2534"/>
                </a:cubicBezTo>
                <a:cubicBezTo>
                  <a:pt x="12261" y="2534"/>
                  <a:pt x="15248" y="5627"/>
                  <a:pt x="15248" y="9428"/>
                </a:cubicBezTo>
                <a:cubicBezTo>
                  <a:pt x="15248" y="13226"/>
                  <a:pt x="12261" y="16321"/>
                  <a:pt x="8586" y="16321"/>
                </a:cubicBezTo>
                <a:cubicBezTo>
                  <a:pt x="8586" y="16321"/>
                  <a:pt x="8586" y="16321"/>
                  <a:pt x="8586" y="16321"/>
                </a:cubicBezTo>
                <a:close/>
                <a:moveTo>
                  <a:pt x="21600" y="11085"/>
                </a:moveTo>
                <a:cubicBezTo>
                  <a:pt x="21600" y="6844"/>
                  <a:pt x="18615" y="3344"/>
                  <a:pt x="14804" y="2937"/>
                </a:cubicBezTo>
                <a:cubicBezTo>
                  <a:pt x="13239" y="1130"/>
                  <a:pt x="11031" y="0"/>
                  <a:pt x="8586" y="0"/>
                </a:cubicBezTo>
                <a:cubicBezTo>
                  <a:pt x="3851" y="0"/>
                  <a:pt x="0" y="4230"/>
                  <a:pt x="0" y="9428"/>
                </a:cubicBezTo>
                <a:cubicBezTo>
                  <a:pt x="0" y="12205"/>
                  <a:pt x="1119" y="14839"/>
                  <a:pt x="3028" y="16621"/>
                </a:cubicBezTo>
                <a:cubicBezTo>
                  <a:pt x="2769" y="17793"/>
                  <a:pt x="2278" y="18478"/>
                  <a:pt x="2278" y="18478"/>
                </a:cubicBezTo>
                <a:cubicBezTo>
                  <a:pt x="1946" y="18913"/>
                  <a:pt x="1825" y="19568"/>
                  <a:pt x="1961" y="20192"/>
                </a:cubicBezTo>
                <a:cubicBezTo>
                  <a:pt x="1972" y="20242"/>
                  <a:pt x="1985" y="20294"/>
                  <a:pt x="2001" y="20340"/>
                </a:cubicBezTo>
                <a:cubicBezTo>
                  <a:pt x="2203" y="20963"/>
                  <a:pt x="2667" y="21366"/>
                  <a:pt x="3185" y="21366"/>
                </a:cubicBezTo>
                <a:cubicBezTo>
                  <a:pt x="5052" y="21366"/>
                  <a:pt x="6591" y="20054"/>
                  <a:pt x="7637" y="18795"/>
                </a:cubicBezTo>
                <a:cubicBezTo>
                  <a:pt x="7964" y="18834"/>
                  <a:pt x="8282" y="18855"/>
                  <a:pt x="8586" y="18855"/>
                </a:cubicBezTo>
                <a:cubicBezTo>
                  <a:pt x="9380" y="18855"/>
                  <a:pt x="10145" y="18735"/>
                  <a:pt x="10875" y="18513"/>
                </a:cubicBezTo>
                <a:cubicBezTo>
                  <a:pt x="11865" y="19012"/>
                  <a:pt x="12949" y="19275"/>
                  <a:pt x="14059" y="19275"/>
                </a:cubicBezTo>
                <a:cubicBezTo>
                  <a:pt x="14384" y="19275"/>
                  <a:pt x="14727" y="19249"/>
                  <a:pt x="15081" y="19198"/>
                </a:cubicBezTo>
                <a:cubicBezTo>
                  <a:pt x="15995" y="20340"/>
                  <a:pt x="17382" y="21600"/>
                  <a:pt x="19060" y="21600"/>
                </a:cubicBezTo>
                <a:cubicBezTo>
                  <a:pt x="19374" y="21600"/>
                  <a:pt x="19657" y="21356"/>
                  <a:pt x="19780" y="20979"/>
                </a:cubicBezTo>
                <a:cubicBezTo>
                  <a:pt x="19788" y="20955"/>
                  <a:pt x="19794" y="20929"/>
                  <a:pt x="19800" y="20903"/>
                </a:cubicBezTo>
                <a:cubicBezTo>
                  <a:pt x="19885" y="20517"/>
                  <a:pt x="19812" y="20114"/>
                  <a:pt x="19615" y="19854"/>
                </a:cubicBezTo>
                <a:cubicBezTo>
                  <a:pt x="19608" y="19846"/>
                  <a:pt x="18974" y="18977"/>
                  <a:pt x="18740" y="17511"/>
                </a:cubicBezTo>
                <a:cubicBezTo>
                  <a:pt x="20537" y="15961"/>
                  <a:pt x="21600" y="13588"/>
                  <a:pt x="21600" y="11085"/>
                </a:cubicBezTo>
                <a:cubicBezTo>
                  <a:pt x="21600" y="11085"/>
                  <a:pt x="21600" y="11085"/>
                  <a:pt x="21600" y="11085"/>
                </a:cubicBezTo>
                <a:close/>
                <a:moveTo>
                  <a:pt x="11006" y="10422"/>
                </a:moveTo>
                <a:lnTo>
                  <a:pt x="6194" y="10422"/>
                </a:lnTo>
                <a:cubicBezTo>
                  <a:pt x="5929" y="10422"/>
                  <a:pt x="5712" y="10706"/>
                  <a:pt x="5712" y="11056"/>
                </a:cubicBezTo>
                <a:cubicBezTo>
                  <a:pt x="5712" y="11406"/>
                  <a:pt x="5929" y="11688"/>
                  <a:pt x="6194" y="11688"/>
                </a:cubicBezTo>
                <a:lnTo>
                  <a:pt x="11006" y="11688"/>
                </a:lnTo>
                <a:cubicBezTo>
                  <a:pt x="11272" y="11688"/>
                  <a:pt x="11487" y="11406"/>
                  <a:pt x="11487" y="11056"/>
                </a:cubicBezTo>
                <a:cubicBezTo>
                  <a:pt x="11487" y="10706"/>
                  <a:pt x="11272" y="10422"/>
                  <a:pt x="11006" y="10422"/>
                </a:cubicBezTo>
                <a:cubicBezTo>
                  <a:pt x="11006" y="10422"/>
                  <a:pt x="11006" y="10422"/>
                  <a:pt x="11006" y="10422"/>
                </a:cubicBezTo>
                <a:close/>
                <a:moveTo>
                  <a:pt x="11006" y="7343"/>
                </a:moveTo>
                <a:lnTo>
                  <a:pt x="6194" y="7343"/>
                </a:lnTo>
                <a:cubicBezTo>
                  <a:pt x="5929" y="7343"/>
                  <a:pt x="5712" y="7627"/>
                  <a:pt x="5712" y="7978"/>
                </a:cubicBezTo>
                <a:cubicBezTo>
                  <a:pt x="5712" y="8327"/>
                  <a:pt x="5929" y="8611"/>
                  <a:pt x="6194" y="8611"/>
                </a:cubicBezTo>
                <a:lnTo>
                  <a:pt x="11006" y="8611"/>
                </a:lnTo>
                <a:cubicBezTo>
                  <a:pt x="11272" y="8611"/>
                  <a:pt x="11487" y="8329"/>
                  <a:pt x="11487" y="7978"/>
                </a:cubicBezTo>
                <a:cubicBezTo>
                  <a:pt x="11487" y="7627"/>
                  <a:pt x="11272" y="7343"/>
                  <a:pt x="11006" y="7343"/>
                </a:cubicBezTo>
                <a:cubicBezTo>
                  <a:pt x="11006" y="7343"/>
                  <a:pt x="11006" y="7343"/>
                  <a:pt x="11006" y="7343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822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ultipurpos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ustom 4">
      <a:majorFont>
        <a:latin typeface="Tahoma"/>
        <a:ea typeface=""/>
        <a:cs typeface=""/>
      </a:majorFont>
      <a:minorFont>
        <a:latin typeface="Calibri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1345319</TotalTime>
  <Words>477</Words>
  <Application>Microsoft Office PowerPoint</Application>
  <PresentationFormat>Custom</PresentationFormat>
  <Paragraphs>119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华文细黑</vt:lpstr>
      <vt:lpstr>Arial</vt:lpstr>
      <vt:lpstr>Bebas Neue Regular</vt:lpstr>
      <vt:lpstr>Calibri</vt:lpstr>
      <vt:lpstr>Calibri Light</vt:lpstr>
      <vt:lpstr>Century Gothic</vt:lpstr>
      <vt:lpstr>Georgia</vt:lpstr>
      <vt:lpstr>Gill Sans</vt:lpstr>
      <vt:lpstr>Tahoma</vt:lpstr>
      <vt:lpstr>Wingdings</vt:lpstr>
      <vt:lpstr>Multipurpose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Rate Increase – Typical Monthly Bill Impact</vt:lpstr>
      <vt:lpstr>PowerPoint Presentation</vt:lpstr>
      <vt:lpstr>PowerPoint Presentation</vt:lpstr>
      <vt:lpstr>PowerPoint Presentation</vt:lpstr>
      <vt:lpstr>Rate Comparison 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Kristina</dc:creator>
  <cp:lastModifiedBy>Brian Ginter</cp:lastModifiedBy>
  <cp:revision>7016</cp:revision>
  <cp:lastPrinted>2018-02-27T22:05:45Z</cp:lastPrinted>
  <dcterms:created xsi:type="dcterms:W3CDTF">2013-09-23T19:24:59Z</dcterms:created>
  <dcterms:modified xsi:type="dcterms:W3CDTF">2020-02-11T01:10:23Z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